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sldIdLst>
    <p:sldId id="352" r:id="rId2"/>
    <p:sldId id="353" r:id="rId3"/>
    <p:sldId id="258" r:id="rId4"/>
    <p:sldId id="354" r:id="rId5"/>
    <p:sldId id="259" r:id="rId6"/>
    <p:sldId id="264" r:id="rId7"/>
    <p:sldId id="265" r:id="rId8"/>
    <p:sldId id="261" r:id="rId9"/>
    <p:sldId id="262" r:id="rId10"/>
    <p:sldId id="266" r:id="rId11"/>
    <p:sldId id="35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0066"/>
    <a:srgbClr val="C0C0C0"/>
    <a:srgbClr val="CC00CC"/>
    <a:srgbClr val="66CCFF"/>
    <a:srgbClr val="CC3300"/>
    <a:srgbClr val="FF0000"/>
    <a:srgbClr val="009900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728" autoAdjust="0"/>
  </p:normalViewPr>
  <p:slideViewPr>
    <p:cSldViewPr>
      <p:cViewPr varScale="1">
        <p:scale>
          <a:sx n="68" d="100"/>
          <a:sy n="68" d="100"/>
        </p:scale>
        <p:origin x="7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8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2A5CC7B-B385-4571-9000-54DA5FF07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72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4788" y="0"/>
            <a:ext cx="8782050" cy="6753225"/>
            <a:chOff x="129" y="0"/>
            <a:chExt cx="5532" cy="4254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129" y="411"/>
              <a:ext cx="5532" cy="3843"/>
            </a:xfrm>
            <a:custGeom>
              <a:avLst/>
              <a:gdLst>
                <a:gd name="T0" fmla="*/ 674 w 5532"/>
                <a:gd name="T1" fmla="*/ 2 h 3843"/>
                <a:gd name="T2" fmla="*/ 5531 w 5532"/>
                <a:gd name="T3" fmla="*/ 0 h 3843"/>
                <a:gd name="T4" fmla="*/ 5531 w 5532"/>
                <a:gd name="T5" fmla="*/ 3832 h 3843"/>
                <a:gd name="T6" fmla="*/ 0 w 5532"/>
                <a:gd name="T7" fmla="*/ 3842 h 3843"/>
                <a:gd name="T8" fmla="*/ 6 w 5532"/>
                <a:gd name="T9" fmla="*/ 580 h 3843"/>
                <a:gd name="T10" fmla="*/ 14 w 5532"/>
                <a:gd name="T11" fmla="*/ 547 h 3843"/>
                <a:gd name="T12" fmla="*/ 25 w 5532"/>
                <a:gd name="T13" fmla="*/ 504 h 3843"/>
                <a:gd name="T14" fmla="*/ 36 w 5532"/>
                <a:gd name="T15" fmla="*/ 473 h 3843"/>
                <a:gd name="T16" fmla="*/ 51 w 5532"/>
                <a:gd name="T17" fmla="*/ 458 h 3843"/>
                <a:gd name="T18" fmla="*/ 64 w 5532"/>
                <a:gd name="T19" fmla="*/ 448 h 3843"/>
                <a:gd name="T20" fmla="*/ 656 w 5532"/>
                <a:gd name="T21" fmla="*/ 5 h 3843"/>
                <a:gd name="T22" fmla="*/ 674 w 5532"/>
                <a:gd name="T23" fmla="*/ 2 h 38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532" h="3843">
                  <a:moveTo>
                    <a:pt x="674" y="2"/>
                  </a:moveTo>
                  <a:lnTo>
                    <a:pt x="5531" y="0"/>
                  </a:lnTo>
                  <a:lnTo>
                    <a:pt x="5531" y="3832"/>
                  </a:lnTo>
                  <a:lnTo>
                    <a:pt x="0" y="3842"/>
                  </a:lnTo>
                  <a:lnTo>
                    <a:pt x="6" y="580"/>
                  </a:lnTo>
                  <a:lnTo>
                    <a:pt x="14" y="547"/>
                  </a:lnTo>
                  <a:lnTo>
                    <a:pt x="25" y="504"/>
                  </a:lnTo>
                  <a:lnTo>
                    <a:pt x="36" y="473"/>
                  </a:lnTo>
                  <a:lnTo>
                    <a:pt x="51" y="458"/>
                  </a:lnTo>
                  <a:lnTo>
                    <a:pt x="64" y="448"/>
                  </a:lnTo>
                  <a:lnTo>
                    <a:pt x="656" y="5"/>
                  </a:lnTo>
                  <a:lnTo>
                    <a:pt x="674" y="2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ffectLst>
              <a:outerShdw dist="107763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079" y="0"/>
              <a:ext cx="1640" cy="623"/>
              <a:chOff x="2079" y="0"/>
              <a:chExt cx="1640" cy="623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2079" y="344"/>
                <a:ext cx="1640" cy="7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5F5F5F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2383" y="311"/>
                <a:ext cx="232" cy="3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3134" y="320"/>
                <a:ext cx="232" cy="3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" name="Oval 8"/>
              <p:cNvSpPr>
                <a:spLocks noChangeArrowheads="1"/>
              </p:cNvSpPr>
              <p:nvPr/>
            </p:nvSpPr>
            <p:spPr bwMode="auto">
              <a:xfrm>
                <a:off x="2693" y="0"/>
                <a:ext cx="379" cy="37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1C1C1C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" name="Oval 9"/>
              <p:cNvSpPr>
                <a:spLocks noChangeArrowheads="1"/>
              </p:cNvSpPr>
              <p:nvPr/>
            </p:nvSpPr>
            <p:spPr bwMode="auto">
              <a:xfrm>
                <a:off x="2711" y="13"/>
                <a:ext cx="344" cy="347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1C1C1C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2737" y="10"/>
                <a:ext cx="279" cy="82"/>
              </a:xfrm>
              <a:custGeom>
                <a:avLst/>
                <a:gdLst>
                  <a:gd name="T0" fmla="*/ 278 w 279"/>
                  <a:gd name="T1" fmla="*/ 65 h 82"/>
                  <a:gd name="T2" fmla="*/ 271 w 279"/>
                  <a:gd name="T3" fmla="*/ 49 h 82"/>
                  <a:gd name="T4" fmla="*/ 254 w 279"/>
                  <a:gd name="T5" fmla="*/ 32 h 82"/>
                  <a:gd name="T6" fmla="*/ 232 w 279"/>
                  <a:gd name="T7" fmla="*/ 20 h 82"/>
                  <a:gd name="T8" fmla="*/ 203 w 279"/>
                  <a:gd name="T9" fmla="*/ 7 h 82"/>
                  <a:gd name="T10" fmla="*/ 168 w 279"/>
                  <a:gd name="T11" fmla="*/ 0 h 82"/>
                  <a:gd name="T12" fmla="*/ 127 w 279"/>
                  <a:gd name="T13" fmla="*/ 0 h 82"/>
                  <a:gd name="T14" fmla="*/ 95 w 279"/>
                  <a:gd name="T15" fmla="*/ 3 h 82"/>
                  <a:gd name="T16" fmla="*/ 63 w 279"/>
                  <a:gd name="T17" fmla="*/ 14 h 82"/>
                  <a:gd name="T18" fmla="*/ 41 w 279"/>
                  <a:gd name="T19" fmla="*/ 29 h 82"/>
                  <a:gd name="T20" fmla="*/ 21 w 279"/>
                  <a:gd name="T21" fmla="*/ 43 h 82"/>
                  <a:gd name="T22" fmla="*/ 5 w 279"/>
                  <a:gd name="T23" fmla="*/ 62 h 82"/>
                  <a:gd name="T24" fmla="*/ 0 w 279"/>
                  <a:gd name="T25" fmla="*/ 71 h 82"/>
                  <a:gd name="T26" fmla="*/ 1 w 279"/>
                  <a:gd name="T27" fmla="*/ 81 h 82"/>
                  <a:gd name="T28" fmla="*/ 14 w 279"/>
                  <a:gd name="T29" fmla="*/ 62 h 82"/>
                  <a:gd name="T30" fmla="*/ 28 w 279"/>
                  <a:gd name="T31" fmla="*/ 51 h 82"/>
                  <a:gd name="T32" fmla="*/ 55 w 279"/>
                  <a:gd name="T33" fmla="*/ 33 h 82"/>
                  <a:gd name="T34" fmla="*/ 78 w 279"/>
                  <a:gd name="T35" fmla="*/ 23 h 82"/>
                  <a:gd name="T36" fmla="*/ 105 w 279"/>
                  <a:gd name="T37" fmla="*/ 14 h 82"/>
                  <a:gd name="T38" fmla="*/ 131 w 279"/>
                  <a:gd name="T39" fmla="*/ 11 h 82"/>
                  <a:gd name="T40" fmla="*/ 147 w 279"/>
                  <a:gd name="T41" fmla="*/ 11 h 82"/>
                  <a:gd name="T42" fmla="*/ 167 w 279"/>
                  <a:gd name="T43" fmla="*/ 13 h 82"/>
                  <a:gd name="T44" fmla="*/ 186 w 279"/>
                  <a:gd name="T45" fmla="*/ 14 h 82"/>
                  <a:gd name="T46" fmla="*/ 206 w 279"/>
                  <a:gd name="T47" fmla="*/ 20 h 82"/>
                  <a:gd name="T48" fmla="*/ 239 w 279"/>
                  <a:gd name="T49" fmla="*/ 35 h 82"/>
                  <a:gd name="T50" fmla="*/ 255 w 279"/>
                  <a:gd name="T51" fmla="*/ 49 h 82"/>
                  <a:gd name="T52" fmla="*/ 278 w 279"/>
                  <a:gd name="T53" fmla="*/ 65 h 8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9" h="82">
                    <a:moveTo>
                      <a:pt x="278" y="65"/>
                    </a:moveTo>
                    <a:lnTo>
                      <a:pt x="271" y="49"/>
                    </a:lnTo>
                    <a:lnTo>
                      <a:pt x="254" y="32"/>
                    </a:lnTo>
                    <a:lnTo>
                      <a:pt x="232" y="20"/>
                    </a:lnTo>
                    <a:lnTo>
                      <a:pt x="203" y="7"/>
                    </a:lnTo>
                    <a:lnTo>
                      <a:pt x="168" y="0"/>
                    </a:lnTo>
                    <a:lnTo>
                      <a:pt x="127" y="0"/>
                    </a:lnTo>
                    <a:lnTo>
                      <a:pt x="95" y="3"/>
                    </a:lnTo>
                    <a:lnTo>
                      <a:pt x="63" y="14"/>
                    </a:lnTo>
                    <a:lnTo>
                      <a:pt x="41" y="29"/>
                    </a:lnTo>
                    <a:lnTo>
                      <a:pt x="21" y="43"/>
                    </a:lnTo>
                    <a:lnTo>
                      <a:pt x="5" y="62"/>
                    </a:lnTo>
                    <a:lnTo>
                      <a:pt x="0" y="71"/>
                    </a:lnTo>
                    <a:lnTo>
                      <a:pt x="1" y="81"/>
                    </a:lnTo>
                    <a:lnTo>
                      <a:pt x="14" y="62"/>
                    </a:lnTo>
                    <a:lnTo>
                      <a:pt x="28" y="51"/>
                    </a:lnTo>
                    <a:lnTo>
                      <a:pt x="55" y="33"/>
                    </a:lnTo>
                    <a:lnTo>
                      <a:pt x="78" y="23"/>
                    </a:lnTo>
                    <a:lnTo>
                      <a:pt x="105" y="14"/>
                    </a:lnTo>
                    <a:lnTo>
                      <a:pt x="131" y="11"/>
                    </a:lnTo>
                    <a:lnTo>
                      <a:pt x="147" y="11"/>
                    </a:lnTo>
                    <a:lnTo>
                      <a:pt x="167" y="13"/>
                    </a:lnTo>
                    <a:lnTo>
                      <a:pt x="186" y="14"/>
                    </a:lnTo>
                    <a:lnTo>
                      <a:pt x="206" y="20"/>
                    </a:lnTo>
                    <a:lnTo>
                      <a:pt x="239" y="35"/>
                    </a:lnTo>
                    <a:lnTo>
                      <a:pt x="255" y="49"/>
                    </a:lnTo>
                    <a:lnTo>
                      <a:pt x="278" y="6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Oval 11"/>
              <p:cNvSpPr>
                <a:spLocks noChangeArrowheads="1"/>
              </p:cNvSpPr>
              <p:nvPr/>
            </p:nvSpPr>
            <p:spPr bwMode="auto">
              <a:xfrm>
                <a:off x="2738" y="43"/>
                <a:ext cx="289" cy="281"/>
              </a:xfrm>
              <a:prstGeom prst="ellipse">
                <a:avLst/>
              </a:prstGeom>
              <a:gradFill rotWithShape="0">
                <a:gsLst>
                  <a:gs pos="0">
                    <a:srgbClr val="1C1C1C"/>
                  </a:gs>
                  <a:gs pos="50000">
                    <a:srgbClr val="FFFFFF"/>
                  </a:gs>
                  <a:gs pos="100000">
                    <a:srgbClr val="1C1C1C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4" name="Oval 12" descr="Walnut"/>
              <p:cNvSpPr>
                <a:spLocks noChangeArrowheads="1"/>
              </p:cNvSpPr>
              <p:nvPr/>
            </p:nvSpPr>
            <p:spPr bwMode="auto">
              <a:xfrm>
                <a:off x="2758" y="60"/>
                <a:ext cx="247" cy="238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2211" y="267"/>
                <a:ext cx="1358" cy="356"/>
              </a:xfrm>
              <a:custGeom>
                <a:avLst/>
                <a:gdLst>
                  <a:gd name="T0" fmla="*/ 10 w 1358"/>
                  <a:gd name="T1" fmla="*/ 345 h 356"/>
                  <a:gd name="T2" fmla="*/ 28 w 1358"/>
                  <a:gd name="T3" fmla="*/ 351 h 356"/>
                  <a:gd name="T4" fmla="*/ 1357 w 1358"/>
                  <a:gd name="T5" fmla="*/ 355 h 356"/>
                  <a:gd name="T6" fmla="*/ 1357 w 1358"/>
                  <a:gd name="T7" fmla="*/ 279 h 356"/>
                  <a:gd name="T8" fmla="*/ 1351 w 1358"/>
                  <a:gd name="T9" fmla="*/ 248 h 356"/>
                  <a:gd name="T10" fmla="*/ 1338 w 1358"/>
                  <a:gd name="T11" fmla="*/ 220 h 356"/>
                  <a:gd name="T12" fmla="*/ 1324 w 1358"/>
                  <a:gd name="T13" fmla="*/ 192 h 356"/>
                  <a:gd name="T14" fmla="*/ 1282 w 1358"/>
                  <a:gd name="T15" fmla="*/ 147 h 356"/>
                  <a:gd name="T16" fmla="*/ 1214 w 1358"/>
                  <a:gd name="T17" fmla="*/ 119 h 356"/>
                  <a:gd name="T18" fmla="*/ 1141 w 1358"/>
                  <a:gd name="T19" fmla="*/ 106 h 356"/>
                  <a:gd name="T20" fmla="*/ 1073 w 1358"/>
                  <a:gd name="T21" fmla="*/ 96 h 356"/>
                  <a:gd name="T22" fmla="*/ 996 w 1358"/>
                  <a:gd name="T23" fmla="*/ 87 h 356"/>
                  <a:gd name="T24" fmla="*/ 906 w 1358"/>
                  <a:gd name="T25" fmla="*/ 81 h 356"/>
                  <a:gd name="T26" fmla="*/ 782 w 1358"/>
                  <a:gd name="T27" fmla="*/ 69 h 356"/>
                  <a:gd name="T28" fmla="*/ 817 w 1358"/>
                  <a:gd name="T29" fmla="*/ 22 h 356"/>
                  <a:gd name="T30" fmla="*/ 823 w 1358"/>
                  <a:gd name="T31" fmla="*/ 2 h 356"/>
                  <a:gd name="T32" fmla="*/ 795 w 1358"/>
                  <a:gd name="T33" fmla="*/ 28 h 356"/>
                  <a:gd name="T34" fmla="*/ 779 w 1358"/>
                  <a:gd name="T35" fmla="*/ 41 h 356"/>
                  <a:gd name="T36" fmla="*/ 762 w 1358"/>
                  <a:gd name="T37" fmla="*/ 57 h 356"/>
                  <a:gd name="T38" fmla="*/ 746 w 1358"/>
                  <a:gd name="T39" fmla="*/ 62 h 356"/>
                  <a:gd name="T40" fmla="*/ 714 w 1358"/>
                  <a:gd name="T41" fmla="*/ 71 h 356"/>
                  <a:gd name="T42" fmla="*/ 661 w 1358"/>
                  <a:gd name="T43" fmla="*/ 72 h 356"/>
                  <a:gd name="T44" fmla="*/ 612 w 1358"/>
                  <a:gd name="T45" fmla="*/ 70 h 356"/>
                  <a:gd name="T46" fmla="*/ 587 w 1358"/>
                  <a:gd name="T47" fmla="*/ 57 h 356"/>
                  <a:gd name="T48" fmla="*/ 571 w 1358"/>
                  <a:gd name="T49" fmla="*/ 46 h 356"/>
                  <a:gd name="T50" fmla="*/ 548 w 1358"/>
                  <a:gd name="T51" fmla="*/ 28 h 356"/>
                  <a:gd name="T52" fmla="*/ 519 w 1358"/>
                  <a:gd name="T53" fmla="*/ 0 h 356"/>
                  <a:gd name="T54" fmla="*/ 527 w 1358"/>
                  <a:gd name="T55" fmla="*/ 24 h 356"/>
                  <a:gd name="T56" fmla="*/ 539 w 1358"/>
                  <a:gd name="T57" fmla="*/ 64 h 356"/>
                  <a:gd name="T58" fmla="*/ 525 w 1358"/>
                  <a:gd name="T59" fmla="*/ 72 h 356"/>
                  <a:gd name="T60" fmla="*/ 379 w 1358"/>
                  <a:gd name="T61" fmla="*/ 80 h 356"/>
                  <a:gd name="T62" fmla="*/ 259 w 1358"/>
                  <a:gd name="T63" fmla="*/ 96 h 356"/>
                  <a:gd name="T64" fmla="*/ 190 w 1358"/>
                  <a:gd name="T65" fmla="*/ 106 h 356"/>
                  <a:gd name="T66" fmla="*/ 123 w 1358"/>
                  <a:gd name="T67" fmla="*/ 119 h 356"/>
                  <a:gd name="T68" fmla="*/ 94 w 1358"/>
                  <a:gd name="T69" fmla="*/ 129 h 356"/>
                  <a:gd name="T70" fmla="*/ 72 w 1358"/>
                  <a:gd name="T71" fmla="*/ 144 h 356"/>
                  <a:gd name="T72" fmla="*/ 43 w 1358"/>
                  <a:gd name="T73" fmla="*/ 171 h 356"/>
                  <a:gd name="T74" fmla="*/ 24 w 1358"/>
                  <a:gd name="T75" fmla="*/ 202 h 356"/>
                  <a:gd name="T76" fmla="*/ 11 w 1358"/>
                  <a:gd name="T77" fmla="*/ 239 h 356"/>
                  <a:gd name="T78" fmla="*/ 4 w 1358"/>
                  <a:gd name="T79" fmla="*/ 267 h 356"/>
                  <a:gd name="T80" fmla="*/ 1 w 1358"/>
                  <a:gd name="T81" fmla="*/ 299 h 356"/>
                  <a:gd name="T82" fmla="*/ 0 w 1358"/>
                  <a:gd name="T83" fmla="*/ 320 h 356"/>
                  <a:gd name="T84" fmla="*/ 10 w 1358"/>
                  <a:gd name="T85" fmla="*/ 345 h 35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358" h="356">
                    <a:moveTo>
                      <a:pt x="10" y="345"/>
                    </a:moveTo>
                    <a:lnTo>
                      <a:pt x="28" y="351"/>
                    </a:lnTo>
                    <a:lnTo>
                      <a:pt x="1357" y="355"/>
                    </a:lnTo>
                    <a:lnTo>
                      <a:pt x="1357" y="279"/>
                    </a:lnTo>
                    <a:lnTo>
                      <a:pt x="1351" y="248"/>
                    </a:lnTo>
                    <a:lnTo>
                      <a:pt x="1338" y="220"/>
                    </a:lnTo>
                    <a:lnTo>
                      <a:pt x="1324" y="192"/>
                    </a:lnTo>
                    <a:lnTo>
                      <a:pt x="1282" y="147"/>
                    </a:lnTo>
                    <a:lnTo>
                      <a:pt x="1214" y="119"/>
                    </a:lnTo>
                    <a:lnTo>
                      <a:pt x="1141" y="106"/>
                    </a:lnTo>
                    <a:lnTo>
                      <a:pt x="1073" y="96"/>
                    </a:lnTo>
                    <a:lnTo>
                      <a:pt x="996" y="87"/>
                    </a:lnTo>
                    <a:lnTo>
                      <a:pt x="906" y="81"/>
                    </a:lnTo>
                    <a:lnTo>
                      <a:pt x="782" y="69"/>
                    </a:lnTo>
                    <a:lnTo>
                      <a:pt x="817" y="22"/>
                    </a:lnTo>
                    <a:lnTo>
                      <a:pt x="823" y="2"/>
                    </a:lnTo>
                    <a:lnTo>
                      <a:pt x="795" y="28"/>
                    </a:lnTo>
                    <a:lnTo>
                      <a:pt x="779" y="41"/>
                    </a:lnTo>
                    <a:lnTo>
                      <a:pt x="762" y="57"/>
                    </a:lnTo>
                    <a:lnTo>
                      <a:pt x="746" y="62"/>
                    </a:lnTo>
                    <a:lnTo>
                      <a:pt x="714" y="71"/>
                    </a:lnTo>
                    <a:lnTo>
                      <a:pt x="661" y="72"/>
                    </a:lnTo>
                    <a:lnTo>
                      <a:pt x="612" y="70"/>
                    </a:lnTo>
                    <a:lnTo>
                      <a:pt x="587" y="57"/>
                    </a:lnTo>
                    <a:lnTo>
                      <a:pt x="571" y="46"/>
                    </a:lnTo>
                    <a:lnTo>
                      <a:pt x="548" y="28"/>
                    </a:lnTo>
                    <a:lnTo>
                      <a:pt x="519" y="0"/>
                    </a:lnTo>
                    <a:lnTo>
                      <a:pt x="527" y="24"/>
                    </a:lnTo>
                    <a:lnTo>
                      <a:pt x="539" y="64"/>
                    </a:lnTo>
                    <a:lnTo>
                      <a:pt x="525" y="72"/>
                    </a:lnTo>
                    <a:lnTo>
                      <a:pt x="379" y="80"/>
                    </a:lnTo>
                    <a:lnTo>
                      <a:pt x="259" y="96"/>
                    </a:lnTo>
                    <a:lnTo>
                      <a:pt x="190" y="106"/>
                    </a:lnTo>
                    <a:lnTo>
                      <a:pt x="123" y="119"/>
                    </a:lnTo>
                    <a:lnTo>
                      <a:pt x="94" y="129"/>
                    </a:lnTo>
                    <a:lnTo>
                      <a:pt x="72" y="144"/>
                    </a:lnTo>
                    <a:lnTo>
                      <a:pt x="43" y="171"/>
                    </a:lnTo>
                    <a:lnTo>
                      <a:pt x="24" y="202"/>
                    </a:lnTo>
                    <a:lnTo>
                      <a:pt x="11" y="239"/>
                    </a:lnTo>
                    <a:lnTo>
                      <a:pt x="4" y="267"/>
                    </a:lnTo>
                    <a:lnTo>
                      <a:pt x="1" y="299"/>
                    </a:lnTo>
                    <a:lnTo>
                      <a:pt x="0" y="320"/>
                    </a:lnTo>
                    <a:lnTo>
                      <a:pt x="10" y="345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1C1C1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2242" y="308"/>
                <a:ext cx="536" cy="184"/>
              </a:xfrm>
              <a:custGeom>
                <a:avLst/>
                <a:gdLst>
                  <a:gd name="T0" fmla="*/ 0 w 536"/>
                  <a:gd name="T1" fmla="*/ 183 h 184"/>
                  <a:gd name="T2" fmla="*/ 7 w 536"/>
                  <a:gd name="T3" fmla="*/ 153 h 184"/>
                  <a:gd name="T4" fmla="*/ 17 w 536"/>
                  <a:gd name="T5" fmla="*/ 133 h 184"/>
                  <a:gd name="T6" fmla="*/ 49 w 536"/>
                  <a:gd name="T7" fmla="*/ 110 h 184"/>
                  <a:gd name="T8" fmla="*/ 105 w 536"/>
                  <a:gd name="T9" fmla="*/ 88 h 184"/>
                  <a:gd name="T10" fmla="*/ 147 w 536"/>
                  <a:gd name="T11" fmla="*/ 82 h 184"/>
                  <a:gd name="T12" fmla="*/ 182 w 536"/>
                  <a:gd name="T13" fmla="*/ 74 h 184"/>
                  <a:gd name="T14" fmla="*/ 237 w 536"/>
                  <a:gd name="T15" fmla="*/ 69 h 184"/>
                  <a:gd name="T16" fmla="*/ 279 w 536"/>
                  <a:gd name="T17" fmla="*/ 61 h 184"/>
                  <a:gd name="T18" fmla="*/ 320 w 536"/>
                  <a:gd name="T19" fmla="*/ 54 h 184"/>
                  <a:gd name="T20" fmla="*/ 359 w 536"/>
                  <a:gd name="T21" fmla="*/ 49 h 184"/>
                  <a:gd name="T22" fmla="*/ 405 w 536"/>
                  <a:gd name="T23" fmla="*/ 43 h 184"/>
                  <a:gd name="T24" fmla="*/ 473 w 536"/>
                  <a:gd name="T25" fmla="*/ 42 h 184"/>
                  <a:gd name="T26" fmla="*/ 470 w 536"/>
                  <a:gd name="T27" fmla="*/ 44 h 184"/>
                  <a:gd name="T28" fmla="*/ 506 w 536"/>
                  <a:gd name="T29" fmla="*/ 41 h 184"/>
                  <a:gd name="T30" fmla="*/ 518 w 536"/>
                  <a:gd name="T31" fmla="*/ 27 h 184"/>
                  <a:gd name="T32" fmla="*/ 513 w 536"/>
                  <a:gd name="T33" fmla="*/ 0 h 184"/>
                  <a:gd name="T34" fmla="*/ 533 w 536"/>
                  <a:gd name="T35" fmla="*/ 23 h 184"/>
                  <a:gd name="T36" fmla="*/ 535 w 536"/>
                  <a:gd name="T37" fmla="*/ 39 h 184"/>
                  <a:gd name="T38" fmla="*/ 513 w 536"/>
                  <a:gd name="T39" fmla="*/ 52 h 184"/>
                  <a:gd name="T40" fmla="*/ 470 w 536"/>
                  <a:gd name="T41" fmla="*/ 57 h 184"/>
                  <a:gd name="T42" fmla="*/ 399 w 536"/>
                  <a:gd name="T43" fmla="*/ 61 h 184"/>
                  <a:gd name="T44" fmla="*/ 323 w 536"/>
                  <a:gd name="T45" fmla="*/ 70 h 184"/>
                  <a:gd name="T46" fmla="*/ 263 w 536"/>
                  <a:gd name="T47" fmla="*/ 80 h 184"/>
                  <a:gd name="T48" fmla="*/ 193 w 536"/>
                  <a:gd name="T49" fmla="*/ 90 h 184"/>
                  <a:gd name="T50" fmla="*/ 135 w 536"/>
                  <a:gd name="T51" fmla="*/ 99 h 184"/>
                  <a:gd name="T52" fmla="*/ 92 w 536"/>
                  <a:gd name="T53" fmla="*/ 109 h 184"/>
                  <a:gd name="T54" fmla="*/ 56 w 536"/>
                  <a:gd name="T55" fmla="*/ 128 h 184"/>
                  <a:gd name="T56" fmla="*/ 30 w 536"/>
                  <a:gd name="T57" fmla="*/ 140 h 184"/>
                  <a:gd name="T58" fmla="*/ 15 w 536"/>
                  <a:gd name="T59" fmla="*/ 164 h 184"/>
                  <a:gd name="T60" fmla="*/ 0 w 536"/>
                  <a:gd name="T61" fmla="*/ 183 h 18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536" h="184">
                    <a:moveTo>
                      <a:pt x="0" y="183"/>
                    </a:moveTo>
                    <a:lnTo>
                      <a:pt x="7" y="153"/>
                    </a:lnTo>
                    <a:lnTo>
                      <a:pt x="17" y="133"/>
                    </a:lnTo>
                    <a:lnTo>
                      <a:pt x="49" y="110"/>
                    </a:lnTo>
                    <a:lnTo>
                      <a:pt x="105" y="88"/>
                    </a:lnTo>
                    <a:lnTo>
                      <a:pt x="147" y="82"/>
                    </a:lnTo>
                    <a:lnTo>
                      <a:pt x="182" y="74"/>
                    </a:lnTo>
                    <a:lnTo>
                      <a:pt x="237" y="69"/>
                    </a:lnTo>
                    <a:lnTo>
                      <a:pt x="279" y="61"/>
                    </a:lnTo>
                    <a:lnTo>
                      <a:pt x="320" y="54"/>
                    </a:lnTo>
                    <a:lnTo>
                      <a:pt x="359" y="49"/>
                    </a:lnTo>
                    <a:lnTo>
                      <a:pt x="405" y="43"/>
                    </a:lnTo>
                    <a:lnTo>
                      <a:pt x="473" y="42"/>
                    </a:lnTo>
                    <a:lnTo>
                      <a:pt x="470" y="44"/>
                    </a:lnTo>
                    <a:lnTo>
                      <a:pt x="506" y="41"/>
                    </a:lnTo>
                    <a:lnTo>
                      <a:pt x="518" y="27"/>
                    </a:lnTo>
                    <a:lnTo>
                      <a:pt x="513" y="0"/>
                    </a:lnTo>
                    <a:lnTo>
                      <a:pt x="533" y="23"/>
                    </a:lnTo>
                    <a:lnTo>
                      <a:pt x="535" y="39"/>
                    </a:lnTo>
                    <a:lnTo>
                      <a:pt x="513" y="52"/>
                    </a:lnTo>
                    <a:lnTo>
                      <a:pt x="470" y="57"/>
                    </a:lnTo>
                    <a:lnTo>
                      <a:pt x="399" y="61"/>
                    </a:lnTo>
                    <a:lnTo>
                      <a:pt x="323" y="70"/>
                    </a:lnTo>
                    <a:lnTo>
                      <a:pt x="263" y="80"/>
                    </a:lnTo>
                    <a:lnTo>
                      <a:pt x="193" y="90"/>
                    </a:lnTo>
                    <a:lnTo>
                      <a:pt x="135" y="99"/>
                    </a:lnTo>
                    <a:lnTo>
                      <a:pt x="92" y="109"/>
                    </a:lnTo>
                    <a:lnTo>
                      <a:pt x="56" y="128"/>
                    </a:lnTo>
                    <a:lnTo>
                      <a:pt x="30" y="140"/>
                    </a:lnTo>
                    <a:lnTo>
                      <a:pt x="15" y="164"/>
                    </a:lnTo>
                    <a:lnTo>
                      <a:pt x="0" y="18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226" y="574"/>
                <a:ext cx="1326" cy="40"/>
              </a:xfrm>
              <a:custGeom>
                <a:avLst/>
                <a:gdLst>
                  <a:gd name="T0" fmla="*/ 0 w 1326"/>
                  <a:gd name="T1" fmla="*/ 10 h 40"/>
                  <a:gd name="T2" fmla="*/ 17 w 1326"/>
                  <a:gd name="T3" fmla="*/ 30 h 40"/>
                  <a:gd name="T4" fmla="*/ 114 w 1326"/>
                  <a:gd name="T5" fmla="*/ 37 h 40"/>
                  <a:gd name="T6" fmla="*/ 381 w 1326"/>
                  <a:gd name="T7" fmla="*/ 36 h 40"/>
                  <a:gd name="T8" fmla="*/ 438 w 1326"/>
                  <a:gd name="T9" fmla="*/ 37 h 40"/>
                  <a:gd name="T10" fmla="*/ 480 w 1326"/>
                  <a:gd name="T11" fmla="*/ 38 h 40"/>
                  <a:gd name="T12" fmla="*/ 578 w 1326"/>
                  <a:gd name="T13" fmla="*/ 38 h 40"/>
                  <a:gd name="T14" fmla="*/ 686 w 1326"/>
                  <a:gd name="T15" fmla="*/ 36 h 40"/>
                  <a:gd name="T16" fmla="*/ 724 w 1326"/>
                  <a:gd name="T17" fmla="*/ 36 h 40"/>
                  <a:gd name="T18" fmla="*/ 819 w 1326"/>
                  <a:gd name="T19" fmla="*/ 38 h 40"/>
                  <a:gd name="T20" fmla="*/ 859 w 1326"/>
                  <a:gd name="T21" fmla="*/ 39 h 40"/>
                  <a:gd name="T22" fmla="*/ 888 w 1326"/>
                  <a:gd name="T23" fmla="*/ 38 h 40"/>
                  <a:gd name="T24" fmla="*/ 962 w 1326"/>
                  <a:gd name="T25" fmla="*/ 36 h 40"/>
                  <a:gd name="T26" fmla="*/ 1004 w 1326"/>
                  <a:gd name="T27" fmla="*/ 38 h 40"/>
                  <a:gd name="T28" fmla="*/ 1045 w 1326"/>
                  <a:gd name="T29" fmla="*/ 37 h 40"/>
                  <a:gd name="T30" fmla="*/ 1072 w 1326"/>
                  <a:gd name="T31" fmla="*/ 36 h 40"/>
                  <a:gd name="T32" fmla="*/ 1119 w 1326"/>
                  <a:gd name="T33" fmla="*/ 36 h 40"/>
                  <a:gd name="T34" fmla="*/ 1145 w 1326"/>
                  <a:gd name="T35" fmla="*/ 37 h 40"/>
                  <a:gd name="T36" fmla="*/ 1171 w 1326"/>
                  <a:gd name="T37" fmla="*/ 38 h 40"/>
                  <a:gd name="T38" fmla="*/ 1233 w 1326"/>
                  <a:gd name="T39" fmla="*/ 37 h 40"/>
                  <a:gd name="T40" fmla="*/ 1257 w 1326"/>
                  <a:gd name="T41" fmla="*/ 37 h 40"/>
                  <a:gd name="T42" fmla="*/ 1325 w 1326"/>
                  <a:gd name="T43" fmla="*/ 32 h 40"/>
                  <a:gd name="T44" fmla="*/ 1291 w 1326"/>
                  <a:gd name="T45" fmla="*/ 22 h 40"/>
                  <a:gd name="T46" fmla="*/ 1271 w 1326"/>
                  <a:gd name="T47" fmla="*/ 22 h 40"/>
                  <a:gd name="T48" fmla="*/ 1249 w 1326"/>
                  <a:gd name="T49" fmla="*/ 23 h 40"/>
                  <a:gd name="T50" fmla="*/ 1081 w 1326"/>
                  <a:gd name="T51" fmla="*/ 15 h 40"/>
                  <a:gd name="T52" fmla="*/ 1015 w 1326"/>
                  <a:gd name="T53" fmla="*/ 17 h 40"/>
                  <a:gd name="T54" fmla="*/ 943 w 1326"/>
                  <a:gd name="T55" fmla="*/ 21 h 40"/>
                  <a:gd name="T56" fmla="*/ 874 w 1326"/>
                  <a:gd name="T57" fmla="*/ 20 h 40"/>
                  <a:gd name="T58" fmla="*/ 819 w 1326"/>
                  <a:gd name="T59" fmla="*/ 18 h 40"/>
                  <a:gd name="T60" fmla="*/ 732 w 1326"/>
                  <a:gd name="T61" fmla="*/ 19 h 40"/>
                  <a:gd name="T62" fmla="*/ 683 w 1326"/>
                  <a:gd name="T63" fmla="*/ 20 h 40"/>
                  <a:gd name="T64" fmla="*/ 655 w 1326"/>
                  <a:gd name="T65" fmla="*/ 21 h 40"/>
                  <a:gd name="T66" fmla="*/ 605 w 1326"/>
                  <a:gd name="T67" fmla="*/ 22 h 40"/>
                  <a:gd name="T68" fmla="*/ 553 w 1326"/>
                  <a:gd name="T69" fmla="*/ 20 h 40"/>
                  <a:gd name="T70" fmla="*/ 524 w 1326"/>
                  <a:gd name="T71" fmla="*/ 19 h 40"/>
                  <a:gd name="T72" fmla="*/ 462 w 1326"/>
                  <a:gd name="T73" fmla="*/ 17 h 40"/>
                  <a:gd name="T74" fmla="*/ 436 w 1326"/>
                  <a:gd name="T75" fmla="*/ 18 h 40"/>
                  <a:gd name="T76" fmla="*/ 378 w 1326"/>
                  <a:gd name="T77" fmla="*/ 21 h 40"/>
                  <a:gd name="T78" fmla="*/ 340 w 1326"/>
                  <a:gd name="T79" fmla="*/ 23 h 40"/>
                  <a:gd name="T80" fmla="*/ 302 w 1326"/>
                  <a:gd name="T81" fmla="*/ 24 h 40"/>
                  <a:gd name="T82" fmla="*/ 258 w 1326"/>
                  <a:gd name="T83" fmla="*/ 22 h 40"/>
                  <a:gd name="T84" fmla="*/ 205 w 1326"/>
                  <a:gd name="T85" fmla="*/ 20 h 40"/>
                  <a:gd name="T86" fmla="*/ 147 w 1326"/>
                  <a:gd name="T87" fmla="*/ 23 h 40"/>
                  <a:gd name="T88" fmla="*/ 133 w 1326"/>
                  <a:gd name="T89" fmla="*/ 23 h 40"/>
                  <a:gd name="T90" fmla="*/ 82 w 1326"/>
                  <a:gd name="T91" fmla="*/ 20 h 40"/>
                  <a:gd name="T92" fmla="*/ 53 w 1326"/>
                  <a:gd name="T93" fmla="*/ 19 h 40"/>
                  <a:gd name="T94" fmla="*/ 38 w 1326"/>
                  <a:gd name="T95" fmla="*/ 20 h 4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326" h="40">
                    <a:moveTo>
                      <a:pt x="6" y="0"/>
                    </a:moveTo>
                    <a:lnTo>
                      <a:pt x="0" y="10"/>
                    </a:lnTo>
                    <a:lnTo>
                      <a:pt x="6" y="25"/>
                    </a:lnTo>
                    <a:lnTo>
                      <a:pt x="17" y="30"/>
                    </a:lnTo>
                    <a:lnTo>
                      <a:pt x="36" y="36"/>
                    </a:lnTo>
                    <a:lnTo>
                      <a:pt x="114" y="37"/>
                    </a:lnTo>
                    <a:lnTo>
                      <a:pt x="275" y="38"/>
                    </a:lnTo>
                    <a:lnTo>
                      <a:pt x="381" y="36"/>
                    </a:lnTo>
                    <a:lnTo>
                      <a:pt x="415" y="37"/>
                    </a:lnTo>
                    <a:lnTo>
                      <a:pt x="438" y="37"/>
                    </a:lnTo>
                    <a:lnTo>
                      <a:pt x="474" y="38"/>
                    </a:lnTo>
                    <a:lnTo>
                      <a:pt x="480" y="38"/>
                    </a:lnTo>
                    <a:lnTo>
                      <a:pt x="545" y="38"/>
                    </a:lnTo>
                    <a:lnTo>
                      <a:pt x="578" y="38"/>
                    </a:lnTo>
                    <a:lnTo>
                      <a:pt x="598" y="37"/>
                    </a:lnTo>
                    <a:lnTo>
                      <a:pt x="686" y="36"/>
                    </a:lnTo>
                    <a:lnTo>
                      <a:pt x="691" y="36"/>
                    </a:lnTo>
                    <a:lnTo>
                      <a:pt x="724" y="36"/>
                    </a:lnTo>
                    <a:lnTo>
                      <a:pt x="777" y="38"/>
                    </a:lnTo>
                    <a:lnTo>
                      <a:pt x="819" y="38"/>
                    </a:lnTo>
                    <a:lnTo>
                      <a:pt x="825" y="38"/>
                    </a:lnTo>
                    <a:lnTo>
                      <a:pt x="859" y="39"/>
                    </a:lnTo>
                    <a:lnTo>
                      <a:pt x="882" y="37"/>
                    </a:lnTo>
                    <a:lnTo>
                      <a:pt x="888" y="38"/>
                    </a:lnTo>
                    <a:lnTo>
                      <a:pt x="957" y="37"/>
                    </a:lnTo>
                    <a:lnTo>
                      <a:pt x="962" y="36"/>
                    </a:lnTo>
                    <a:lnTo>
                      <a:pt x="980" y="37"/>
                    </a:lnTo>
                    <a:lnTo>
                      <a:pt x="1004" y="38"/>
                    </a:lnTo>
                    <a:lnTo>
                      <a:pt x="1011" y="38"/>
                    </a:lnTo>
                    <a:lnTo>
                      <a:pt x="1045" y="37"/>
                    </a:lnTo>
                    <a:lnTo>
                      <a:pt x="1066" y="36"/>
                    </a:lnTo>
                    <a:lnTo>
                      <a:pt x="1072" y="36"/>
                    </a:lnTo>
                    <a:lnTo>
                      <a:pt x="1091" y="36"/>
                    </a:lnTo>
                    <a:lnTo>
                      <a:pt x="1119" y="36"/>
                    </a:lnTo>
                    <a:lnTo>
                      <a:pt x="1126" y="36"/>
                    </a:lnTo>
                    <a:lnTo>
                      <a:pt x="1145" y="37"/>
                    </a:lnTo>
                    <a:lnTo>
                      <a:pt x="1165" y="38"/>
                    </a:lnTo>
                    <a:lnTo>
                      <a:pt x="1171" y="38"/>
                    </a:lnTo>
                    <a:lnTo>
                      <a:pt x="1214" y="36"/>
                    </a:lnTo>
                    <a:lnTo>
                      <a:pt x="1233" y="37"/>
                    </a:lnTo>
                    <a:lnTo>
                      <a:pt x="1252" y="38"/>
                    </a:lnTo>
                    <a:lnTo>
                      <a:pt x="1257" y="37"/>
                    </a:lnTo>
                    <a:lnTo>
                      <a:pt x="1309" y="37"/>
                    </a:lnTo>
                    <a:lnTo>
                      <a:pt x="1325" y="32"/>
                    </a:lnTo>
                    <a:lnTo>
                      <a:pt x="1298" y="22"/>
                    </a:lnTo>
                    <a:lnTo>
                      <a:pt x="1291" y="22"/>
                    </a:lnTo>
                    <a:lnTo>
                      <a:pt x="1267" y="20"/>
                    </a:lnTo>
                    <a:lnTo>
                      <a:pt x="1271" y="22"/>
                    </a:lnTo>
                    <a:lnTo>
                      <a:pt x="1256" y="24"/>
                    </a:lnTo>
                    <a:lnTo>
                      <a:pt x="1249" y="23"/>
                    </a:lnTo>
                    <a:lnTo>
                      <a:pt x="1087" y="15"/>
                    </a:lnTo>
                    <a:lnTo>
                      <a:pt x="1081" y="15"/>
                    </a:lnTo>
                    <a:lnTo>
                      <a:pt x="1038" y="15"/>
                    </a:lnTo>
                    <a:lnTo>
                      <a:pt x="1015" y="17"/>
                    </a:lnTo>
                    <a:lnTo>
                      <a:pt x="978" y="19"/>
                    </a:lnTo>
                    <a:lnTo>
                      <a:pt x="943" y="21"/>
                    </a:lnTo>
                    <a:lnTo>
                      <a:pt x="904" y="21"/>
                    </a:lnTo>
                    <a:lnTo>
                      <a:pt x="874" y="20"/>
                    </a:lnTo>
                    <a:lnTo>
                      <a:pt x="869" y="20"/>
                    </a:lnTo>
                    <a:lnTo>
                      <a:pt x="819" y="18"/>
                    </a:lnTo>
                    <a:lnTo>
                      <a:pt x="752" y="18"/>
                    </a:lnTo>
                    <a:lnTo>
                      <a:pt x="732" y="19"/>
                    </a:lnTo>
                    <a:lnTo>
                      <a:pt x="709" y="20"/>
                    </a:lnTo>
                    <a:lnTo>
                      <a:pt x="683" y="20"/>
                    </a:lnTo>
                    <a:lnTo>
                      <a:pt x="678" y="20"/>
                    </a:lnTo>
                    <a:lnTo>
                      <a:pt x="655" y="21"/>
                    </a:lnTo>
                    <a:lnTo>
                      <a:pt x="610" y="22"/>
                    </a:lnTo>
                    <a:lnTo>
                      <a:pt x="605" y="22"/>
                    </a:lnTo>
                    <a:lnTo>
                      <a:pt x="584" y="22"/>
                    </a:lnTo>
                    <a:lnTo>
                      <a:pt x="553" y="20"/>
                    </a:lnTo>
                    <a:lnTo>
                      <a:pt x="530" y="19"/>
                    </a:lnTo>
                    <a:lnTo>
                      <a:pt x="524" y="19"/>
                    </a:lnTo>
                    <a:lnTo>
                      <a:pt x="496" y="17"/>
                    </a:lnTo>
                    <a:lnTo>
                      <a:pt x="462" y="17"/>
                    </a:lnTo>
                    <a:lnTo>
                      <a:pt x="457" y="17"/>
                    </a:lnTo>
                    <a:lnTo>
                      <a:pt x="436" y="18"/>
                    </a:lnTo>
                    <a:lnTo>
                      <a:pt x="404" y="20"/>
                    </a:lnTo>
                    <a:lnTo>
                      <a:pt x="378" y="21"/>
                    </a:lnTo>
                    <a:lnTo>
                      <a:pt x="373" y="21"/>
                    </a:lnTo>
                    <a:lnTo>
                      <a:pt x="340" y="23"/>
                    </a:lnTo>
                    <a:lnTo>
                      <a:pt x="335" y="23"/>
                    </a:lnTo>
                    <a:lnTo>
                      <a:pt x="302" y="24"/>
                    </a:lnTo>
                    <a:lnTo>
                      <a:pt x="283" y="24"/>
                    </a:lnTo>
                    <a:lnTo>
                      <a:pt x="258" y="22"/>
                    </a:lnTo>
                    <a:lnTo>
                      <a:pt x="239" y="20"/>
                    </a:lnTo>
                    <a:lnTo>
                      <a:pt x="205" y="20"/>
                    </a:lnTo>
                    <a:lnTo>
                      <a:pt x="179" y="21"/>
                    </a:lnTo>
                    <a:lnTo>
                      <a:pt x="147" y="23"/>
                    </a:lnTo>
                    <a:lnTo>
                      <a:pt x="141" y="23"/>
                    </a:lnTo>
                    <a:lnTo>
                      <a:pt x="133" y="23"/>
                    </a:lnTo>
                    <a:lnTo>
                      <a:pt x="99" y="21"/>
                    </a:lnTo>
                    <a:lnTo>
                      <a:pt x="82" y="20"/>
                    </a:lnTo>
                    <a:lnTo>
                      <a:pt x="59" y="19"/>
                    </a:lnTo>
                    <a:lnTo>
                      <a:pt x="53" y="19"/>
                    </a:lnTo>
                    <a:lnTo>
                      <a:pt x="48" y="19"/>
                    </a:lnTo>
                    <a:lnTo>
                      <a:pt x="38" y="2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241" y="307"/>
                <a:ext cx="1300" cy="224"/>
              </a:xfrm>
              <a:custGeom>
                <a:avLst/>
                <a:gdLst>
                  <a:gd name="T0" fmla="*/ 73 w 1300"/>
                  <a:gd name="T1" fmla="*/ 142 h 224"/>
                  <a:gd name="T2" fmla="*/ 40 w 1300"/>
                  <a:gd name="T3" fmla="*/ 164 h 224"/>
                  <a:gd name="T4" fmla="*/ 5 w 1300"/>
                  <a:gd name="T5" fmla="*/ 178 h 224"/>
                  <a:gd name="T6" fmla="*/ 11 w 1300"/>
                  <a:gd name="T7" fmla="*/ 203 h 224"/>
                  <a:gd name="T8" fmla="*/ 54 w 1300"/>
                  <a:gd name="T9" fmla="*/ 212 h 224"/>
                  <a:gd name="T10" fmla="*/ 172 w 1300"/>
                  <a:gd name="T11" fmla="*/ 215 h 224"/>
                  <a:gd name="T12" fmla="*/ 420 w 1300"/>
                  <a:gd name="T13" fmla="*/ 210 h 224"/>
                  <a:gd name="T14" fmla="*/ 473 w 1300"/>
                  <a:gd name="T15" fmla="*/ 213 h 224"/>
                  <a:gd name="T16" fmla="*/ 512 w 1300"/>
                  <a:gd name="T17" fmla="*/ 218 h 224"/>
                  <a:gd name="T18" fmla="*/ 603 w 1300"/>
                  <a:gd name="T19" fmla="*/ 218 h 224"/>
                  <a:gd name="T20" fmla="*/ 703 w 1300"/>
                  <a:gd name="T21" fmla="*/ 210 h 224"/>
                  <a:gd name="T22" fmla="*/ 738 w 1300"/>
                  <a:gd name="T23" fmla="*/ 210 h 224"/>
                  <a:gd name="T24" fmla="*/ 827 w 1300"/>
                  <a:gd name="T25" fmla="*/ 219 h 224"/>
                  <a:gd name="T26" fmla="*/ 864 w 1300"/>
                  <a:gd name="T27" fmla="*/ 223 h 224"/>
                  <a:gd name="T28" fmla="*/ 891 w 1300"/>
                  <a:gd name="T29" fmla="*/ 218 h 224"/>
                  <a:gd name="T30" fmla="*/ 960 w 1300"/>
                  <a:gd name="T31" fmla="*/ 210 h 224"/>
                  <a:gd name="T32" fmla="*/ 999 w 1300"/>
                  <a:gd name="T33" fmla="*/ 218 h 224"/>
                  <a:gd name="T34" fmla="*/ 1037 w 1300"/>
                  <a:gd name="T35" fmla="*/ 213 h 224"/>
                  <a:gd name="T36" fmla="*/ 1062 w 1300"/>
                  <a:gd name="T37" fmla="*/ 210 h 224"/>
                  <a:gd name="T38" fmla="*/ 1105 w 1300"/>
                  <a:gd name="T39" fmla="*/ 210 h 224"/>
                  <a:gd name="T40" fmla="*/ 1129 w 1300"/>
                  <a:gd name="T41" fmla="*/ 215 h 224"/>
                  <a:gd name="T42" fmla="*/ 1154 w 1300"/>
                  <a:gd name="T43" fmla="*/ 219 h 224"/>
                  <a:gd name="T44" fmla="*/ 1211 w 1300"/>
                  <a:gd name="T45" fmla="*/ 213 h 224"/>
                  <a:gd name="T46" fmla="*/ 1233 w 1300"/>
                  <a:gd name="T47" fmla="*/ 215 h 224"/>
                  <a:gd name="T48" fmla="*/ 1299 w 1300"/>
                  <a:gd name="T49" fmla="*/ 212 h 224"/>
                  <a:gd name="T50" fmla="*/ 1283 w 1300"/>
                  <a:gd name="T51" fmla="*/ 169 h 224"/>
                  <a:gd name="T52" fmla="*/ 1246 w 1300"/>
                  <a:gd name="T53" fmla="*/ 140 h 224"/>
                  <a:gd name="T54" fmla="*/ 1226 w 1300"/>
                  <a:gd name="T55" fmla="*/ 145 h 224"/>
                  <a:gd name="T56" fmla="*/ 1119 w 1300"/>
                  <a:gd name="T57" fmla="*/ 117 h 224"/>
                  <a:gd name="T58" fmla="*/ 1070 w 1300"/>
                  <a:gd name="T59" fmla="*/ 103 h 224"/>
                  <a:gd name="T60" fmla="*/ 1008 w 1300"/>
                  <a:gd name="T61" fmla="*/ 113 h 224"/>
                  <a:gd name="T62" fmla="*/ 942 w 1300"/>
                  <a:gd name="T63" fmla="*/ 132 h 224"/>
                  <a:gd name="T64" fmla="*/ 878 w 1300"/>
                  <a:gd name="T65" fmla="*/ 126 h 224"/>
                  <a:gd name="T66" fmla="*/ 827 w 1300"/>
                  <a:gd name="T67" fmla="*/ 117 h 224"/>
                  <a:gd name="T68" fmla="*/ 761 w 1300"/>
                  <a:gd name="T69" fmla="*/ 99 h 224"/>
                  <a:gd name="T70" fmla="*/ 721 w 1300"/>
                  <a:gd name="T71" fmla="*/ 80 h 224"/>
                  <a:gd name="T72" fmla="*/ 695 w 1300"/>
                  <a:gd name="T73" fmla="*/ 38 h 224"/>
                  <a:gd name="T74" fmla="*/ 687 w 1300"/>
                  <a:gd name="T75" fmla="*/ 25 h 224"/>
                  <a:gd name="T76" fmla="*/ 614 w 1300"/>
                  <a:gd name="T77" fmla="*/ 25 h 224"/>
                  <a:gd name="T78" fmla="*/ 537 w 1300"/>
                  <a:gd name="T79" fmla="*/ 0 h 224"/>
                  <a:gd name="T80" fmla="*/ 575 w 1300"/>
                  <a:gd name="T81" fmla="*/ 51 h 224"/>
                  <a:gd name="T82" fmla="*/ 560 w 1300"/>
                  <a:gd name="T83" fmla="*/ 87 h 224"/>
                  <a:gd name="T84" fmla="*/ 503 w 1300"/>
                  <a:gd name="T85" fmla="*/ 96 h 224"/>
                  <a:gd name="T86" fmla="*/ 451 w 1300"/>
                  <a:gd name="T87" fmla="*/ 106 h 224"/>
                  <a:gd name="T88" fmla="*/ 389 w 1300"/>
                  <a:gd name="T89" fmla="*/ 129 h 224"/>
                  <a:gd name="T90" fmla="*/ 331 w 1300"/>
                  <a:gd name="T91" fmla="*/ 122 h 224"/>
                  <a:gd name="T92" fmla="*/ 288 w 1300"/>
                  <a:gd name="T93" fmla="*/ 128 h 224"/>
                  <a:gd name="T94" fmla="*/ 233 w 1300"/>
                  <a:gd name="T95" fmla="*/ 131 h 224"/>
                  <a:gd name="T96" fmla="*/ 197 w 1300"/>
                  <a:gd name="T97" fmla="*/ 142 h 224"/>
                  <a:gd name="T98" fmla="*/ 158 w 1300"/>
                  <a:gd name="T99" fmla="*/ 132 h 224"/>
                  <a:gd name="T100" fmla="*/ 118 w 1300"/>
                  <a:gd name="T101" fmla="*/ 134 h 22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300" h="224">
                    <a:moveTo>
                      <a:pt x="97" y="143"/>
                    </a:moveTo>
                    <a:lnTo>
                      <a:pt x="73" y="142"/>
                    </a:lnTo>
                    <a:lnTo>
                      <a:pt x="54" y="157"/>
                    </a:lnTo>
                    <a:lnTo>
                      <a:pt x="40" y="164"/>
                    </a:lnTo>
                    <a:lnTo>
                      <a:pt x="18" y="174"/>
                    </a:lnTo>
                    <a:lnTo>
                      <a:pt x="5" y="178"/>
                    </a:lnTo>
                    <a:lnTo>
                      <a:pt x="0" y="190"/>
                    </a:lnTo>
                    <a:lnTo>
                      <a:pt x="11" y="203"/>
                    </a:lnTo>
                    <a:lnTo>
                      <a:pt x="26" y="218"/>
                    </a:lnTo>
                    <a:lnTo>
                      <a:pt x="54" y="212"/>
                    </a:lnTo>
                    <a:lnTo>
                      <a:pt x="100" y="210"/>
                    </a:lnTo>
                    <a:lnTo>
                      <a:pt x="172" y="215"/>
                    </a:lnTo>
                    <a:lnTo>
                      <a:pt x="322" y="218"/>
                    </a:lnTo>
                    <a:lnTo>
                      <a:pt x="420" y="210"/>
                    </a:lnTo>
                    <a:lnTo>
                      <a:pt x="452" y="215"/>
                    </a:lnTo>
                    <a:lnTo>
                      <a:pt x="473" y="213"/>
                    </a:lnTo>
                    <a:lnTo>
                      <a:pt x="506" y="218"/>
                    </a:lnTo>
                    <a:lnTo>
                      <a:pt x="512" y="218"/>
                    </a:lnTo>
                    <a:lnTo>
                      <a:pt x="573" y="219"/>
                    </a:lnTo>
                    <a:lnTo>
                      <a:pt x="603" y="218"/>
                    </a:lnTo>
                    <a:lnTo>
                      <a:pt x="621" y="213"/>
                    </a:lnTo>
                    <a:lnTo>
                      <a:pt x="703" y="210"/>
                    </a:lnTo>
                    <a:lnTo>
                      <a:pt x="708" y="210"/>
                    </a:lnTo>
                    <a:lnTo>
                      <a:pt x="738" y="210"/>
                    </a:lnTo>
                    <a:lnTo>
                      <a:pt x="788" y="218"/>
                    </a:lnTo>
                    <a:lnTo>
                      <a:pt x="827" y="219"/>
                    </a:lnTo>
                    <a:lnTo>
                      <a:pt x="832" y="219"/>
                    </a:lnTo>
                    <a:lnTo>
                      <a:pt x="864" y="223"/>
                    </a:lnTo>
                    <a:lnTo>
                      <a:pt x="885" y="215"/>
                    </a:lnTo>
                    <a:lnTo>
                      <a:pt x="891" y="218"/>
                    </a:lnTo>
                    <a:lnTo>
                      <a:pt x="955" y="213"/>
                    </a:lnTo>
                    <a:lnTo>
                      <a:pt x="960" y="210"/>
                    </a:lnTo>
                    <a:lnTo>
                      <a:pt x="976" y="215"/>
                    </a:lnTo>
                    <a:lnTo>
                      <a:pt x="999" y="218"/>
                    </a:lnTo>
                    <a:lnTo>
                      <a:pt x="1005" y="218"/>
                    </a:lnTo>
                    <a:lnTo>
                      <a:pt x="1037" y="213"/>
                    </a:lnTo>
                    <a:lnTo>
                      <a:pt x="1056" y="210"/>
                    </a:lnTo>
                    <a:lnTo>
                      <a:pt x="1062" y="210"/>
                    </a:lnTo>
                    <a:lnTo>
                      <a:pt x="1079" y="210"/>
                    </a:lnTo>
                    <a:lnTo>
                      <a:pt x="1105" y="210"/>
                    </a:lnTo>
                    <a:lnTo>
                      <a:pt x="1111" y="209"/>
                    </a:lnTo>
                    <a:lnTo>
                      <a:pt x="1129" y="215"/>
                    </a:lnTo>
                    <a:lnTo>
                      <a:pt x="1148" y="219"/>
                    </a:lnTo>
                    <a:lnTo>
                      <a:pt x="1154" y="219"/>
                    </a:lnTo>
                    <a:lnTo>
                      <a:pt x="1193" y="210"/>
                    </a:lnTo>
                    <a:lnTo>
                      <a:pt x="1211" y="213"/>
                    </a:lnTo>
                    <a:lnTo>
                      <a:pt x="1229" y="218"/>
                    </a:lnTo>
                    <a:lnTo>
                      <a:pt x="1233" y="215"/>
                    </a:lnTo>
                    <a:lnTo>
                      <a:pt x="1282" y="213"/>
                    </a:lnTo>
                    <a:lnTo>
                      <a:pt x="1299" y="212"/>
                    </a:lnTo>
                    <a:lnTo>
                      <a:pt x="1296" y="187"/>
                    </a:lnTo>
                    <a:lnTo>
                      <a:pt x="1283" y="169"/>
                    </a:lnTo>
                    <a:lnTo>
                      <a:pt x="1268" y="155"/>
                    </a:lnTo>
                    <a:lnTo>
                      <a:pt x="1246" y="140"/>
                    </a:lnTo>
                    <a:lnTo>
                      <a:pt x="1232" y="146"/>
                    </a:lnTo>
                    <a:lnTo>
                      <a:pt x="1226" y="145"/>
                    </a:lnTo>
                    <a:lnTo>
                      <a:pt x="1158" y="132"/>
                    </a:lnTo>
                    <a:lnTo>
                      <a:pt x="1119" y="117"/>
                    </a:lnTo>
                    <a:lnTo>
                      <a:pt x="1076" y="103"/>
                    </a:lnTo>
                    <a:lnTo>
                      <a:pt x="1070" y="103"/>
                    </a:lnTo>
                    <a:lnTo>
                      <a:pt x="1030" y="103"/>
                    </a:lnTo>
                    <a:lnTo>
                      <a:pt x="1008" y="113"/>
                    </a:lnTo>
                    <a:lnTo>
                      <a:pt x="974" y="122"/>
                    </a:lnTo>
                    <a:lnTo>
                      <a:pt x="942" y="132"/>
                    </a:lnTo>
                    <a:lnTo>
                      <a:pt x="905" y="131"/>
                    </a:lnTo>
                    <a:lnTo>
                      <a:pt x="878" y="126"/>
                    </a:lnTo>
                    <a:lnTo>
                      <a:pt x="873" y="126"/>
                    </a:lnTo>
                    <a:lnTo>
                      <a:pt x="827" y="117"/>
                    </a:lnTo>
                    <a:lnTo>
                      <a:pt x="787" y="103"/>
                    </a:lnTo>
                    <a:lnTo>
                      <a:pt x="761" y="99"/>
                    </a:lnTo>
                    <a:lnTo>
                      <a:pt x="743" y="85"/>
                    </a:lnTo>
                    <a:lnTo>
                      <a:pt x="721" y="80"/>
                    </a:lnTo>
                    <a:lnTo>
                      <a:pt x="702" y="67"/>
                    </a:lnTo>
                    <a:lnTo>
                      <a:pt x="695" y="38"/>
                    </a:lnTo>
                    <a:lnTo>
                      <a:pt x="718" y="16"/>
                    </a:lnTo>
                    <a:lnTo>
                      <a:pt x="687" y="25"/>
                    </a:lnTo>
                    <a:lnTo>
                      <a:pt x="645" y="24"/>
                    </a:lnTo>
                    <a:lnTo>
                      <a:pt x="614" y="25"/>
                    </a:lnTo>
                    <a:lnTo>
                      <a:pt x="575" y="16"/>
                    </a:lnTo>
                    <a:lnTo>
                      <a:pt x="537" y="0"/>
                    </a:lnTo>
                    <a:lnTo>
                      <a:pt x="566" y="29"/>
                    </a:lnTo>
                    <a:lnTo>
                      <a:pt x="575" y="51"/>
                    </a:lnTo>
                    <a:lnTo>
                      <a:pt x="573" y="68"/>
                    </a:lnTo>
                    <a:lnTo>
                      <a:pt x="560" y="87"/>
                    </a:lnTo>
                    <a:lnTo>
                      <a:pt x="531" y="97"/>
                    </a:lnTo>
                    <a:lnTo>
                      <a:pt x="503" y="96"/>
                    </a:lnTo>
                    <a:lnTo>
                      <a:pt x="477" y="100"/>
                    </a:lnTo>
                    <a:lnTo>
                      <a:pt x="451" y="106"/>
                    </a:lnTo>
                    <a:lnTo>
                      <a:pt x="413" y="122"/>
                    </a:lnTo>
                    <a:lnTo>
                      <a:pt x="389" y="129"/>
                    </a:lnTo>
                    <a:lnTo>
                      <a:pt x="361" y="119"/>
                    </a:lnTo>
                    <a:lnTo>
                      <a:pt x="331" y="122"/>
                    </a:lnTo>
                    <a:lnTo>
                      <a:pt x="306" y="135"/>
                    </a:lnTo>
                    <a:lnTo>
                      <a:pt x="288" y="128"/>
                    </a:lnTo>
                    <a:lnTo>
                      <a:pt x="261" y="134"/>
                    </a:lnTo>
                    <a:lnTo>
                      <a:pt x="233" y="131"/>
                    </a:lnTo>
                    <a:lnTo>
                      <a:pt x="203" y="142"/>
                    </a:lnTo>
                    <a:lnTo>
                      <a:pt x="197" y="142"/>
                    </a:lnTo>
                    <a:lnTo>
                      <a:pt x="187" y="140"/>
                    </a:lnTo>
                    <a:lnTo>
                      <a:pt x="158" y="132"/>
                    </a:lnTo>
                    <a:lnTo>
                      <a:pt x="143" y="126"/>
                    </a:lnTo>
                    <a:lnTo>
                      <a:pt x="118" y="134"/>
                    </a:lnTo>
                    <a:lnTo>
                      <a:pt x="97" y="143"/>
                    </a:lnTo>
                  </a:path>
                </a:pathLst>
              </a:custGeom>
              <a:gradFill rotWithShape="0">
                <a:gsLst>
                  <a:gs pos="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960" y="310"/>
                <a:ext cx="559" cy="184"/>
              </a:xfrm>
              <a:custGeom>
                <a:avLst/>
                <a:gdLst>
                  <a:gd name="T0" fmla="*/ 558 w 559"/>
                  <a:gd name="T1" fmla="*/ 183 h 184"/>
                  <a:gd name="T2" fmla="*/ 550 w 559"/>
                  <a:gd name="T3" fmla="*/ 153 h 184"/>
                  <a:gd name="T4" fmla="*/ 539 w 559"/>
                  <a:gd name="T5" fmla="*/ 133 h 184"/>
                  <a:gd name="T6" fmla="*/ 505 w 559"/>
                  <a:gd name="T7" fmla="*/ 111 h 184"/>
                  <a:gd name="T8" fmla="*/ 447 w 559"/>
                  <a:gd name="T9" fmla="*/ 88 h 184"/>
                  <a:gd name="T10" fmla="*/ 404 w 559"/>
                  <a:gd name="T11" fmla="*/ 81 h 184"/>
                  <a:gd name="T12" fmla="*/ 367 w 559"/>
                  <a:gd name="T13" fmla="*/ 74 h 184"/>
                  <a:gd name="T14" fmla="*/ 310 w 559"/>
                  <a:gd name="T15" fmla="*/ 69 h 184"/>
                  <a:gd name="T16" fmla="*/ 265 w 559"/>
                  <a:gd name="T17" fmla="*/ 60 h 184"/>
                  <a:gd name="T18" fmla="*/ 224 w 559"/>
                  <a:gd name="T19" fmla="*/ 54 h 184"/>
                  <a:gd name="T20" fmla="*/ 182 w 559"/>
                  <a:gd name="T21" fmla="*/ 49 h 184"/>
                  <a:gd name="T22" fmla="*/ 134 w 559"/>
                  <a:gd name="T23" fmla="*/ 43 h 184"/>
                  <a:gd name="T24" fmla="*/ 64 w 559"/>
                  <a:gd name="T25" fmla="*/ 42 h 184"/>
                  <a:gd name="T26" fmla="*/ 66 w 559"/>
                  <a:gd name="T27" fmla="*/ 44 h 184"/>
                  <a:gd name="T28" fmla="*/ 29 w 559"/>
                  <a:gd name="T29" fmla="*/ 41 h 184"/>
                  <a:gd name="T30" fmla="*/ 17 w 559"/>
                  <a:gd name="T31" fmla="*/ 27 h 184"/>
                  <a:gd name="T32" fmla="*/ 21 w 559"/>
                  <a:gd name="T33" fmla="*/ 0 h 184"/>
                  <a:gd name="T34" fmla="*/ 1 w 559"/>
                  <a:gd name="T35" fmla="*/ 24 h 184"/>
                  <a:gd name="T36" fmla="*/ 0 w 559"/>
                  <a:gd name="T37" fmla="*/ 40 h 184"/>
                  <a:gd name="T38" fmla="*/ 21 w 559"/>
                  <a:gd name="T39" fmla="*/ 52 h 184"/>
                  <a:gd name="T40" fmla="*/ 66 w 559"/>
                  <a:gd name="T41" fmla="*/ 57 h 184"/>
                  <a:gd name="T42" fmla="*/ 140 w 559"/>
                  <a:gd name="T43" fmla="*/ 60 h 184"/>
                  <a:gd name="T44" fmla="*/ 220 w 559"/>
                  <a:gd name="T45" fmla="*/ 70 h 184"/>
                  <a:gd name="T46" fmla="*/ 283 w 559"/>
                  <a:gd name="T47" fmla="*/ 80 h 184"/>
                  <a:gd name="T48" fmla="*/ 356 w 559"/>
                  <a:gd name="T49" fmla="*/ 90 h 184"/>
                  <a:gd name="T50" fmla="*/ 417 w 559"/>
                  <a:gd name="T51" fmla="*/ 100 h 184"/>
                  <a:gd name="T52" fmla="*/ 461 w 559"/>
                  <a:gd name="T53" fmla="*/ 109 h 184"/>
                  <a:gd name="T54" fmla="*/ 498 w 559"/>
                  <a:gd name="T55" fmla="*/ 128 h 184"/>
                  <a:gd name="T56" fmla="*/ 525 w 559"/>
                  <a:gd name="T57" fmla="*/ 140 h 184"/>
                  <a:gd name="T58" fmla="*/ 541 w 559"/>
                  <a:gd name="T59" fmla="*/ 164 h 184"/>
                  <a:gd name="T60" fmla="*/ 558 w 559"/>
                  <a:gd name="T61" fmla="*/ 183 h 18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559" h="184">
                    <a:moveTo>
                      <a:pt x="558" y="183"/>
                    </a:moveTo>
                    <a:lnTo>
                      <a:pt x="550" y="153"/>
                    </a:lnTo>
                    <a:lnTo>
                      <a:pt x="539" y="133"/>
                    </a:lnTo>
                    <a:lnTo>
                      <a:pt x="505" y="111"/>
                    </a:lnTo>
                    <a:lnTo>
                      <a:pt x="447" y="88"/>
                    </a:lnTo>
                    <a:lnTo>
                      <a:pt x="404" y="81"/>
                    </a:lnTo>
                    <a:lnTo>
                      <a:pt x="367" y="74"/>
                    </a:lnTo>
                    <a:lnTo>
                      <a:pt x="310" y="69"/>
                    </a:lnTo>
                    <a:lnTo>
                      <a:pt x="265" y="60"/>
                    </a:lnTo>
                    <a:lnTo>
                      <a:pt x="224" y="54"/>
                    </a:lnTo>
                    <a:lnTo>
                      <a:pt x="182" y="49"/>
                    </a:lnTo>
                    <a:lnTo>
                      <a:pt x="134" y="43"/>
                    </a:lnTo>
                    <a:lnTo>
                      <a:pt x="64" y="42"/>
                    </a:lnTo>
                    <a:lnTo>
                      <a:pt x="66" y="44"/>
                    </a:lnTo>
                    <a:lnTo>
                      <a:pt x="29" y="41"/>
                    </a:lnTo>
                    <a:lnTo>
                      <a:pt x="17" y="27"/>
                    </a:lnTo>
                    <a:lnTo>
                      <a:pt x="21" y="0"/>
                    </a:lnTo>
                    <a:lnTo>
                      <a:pt x="1" y="24"/>
                    </a:lnTo>
                    <a:lnTo>
                      <a:pt x="0" y="40"/>
                    </a:lnTo>
                    <a:lnTo>
                      <a:pt x="21" y="52"/>
                    </a:lnTo>
                    <a:lnTo>
                      <a:pt x="66" y="57"/>
                    </a:lnTo>
                    <a:lnTo>
                      <a:pt x="140" y="60"/>
                    </a:lnTo>
                    <a:lnTo>
                      <a:pt x="220" y="70"/>
                    </a:lnTo>
                    <a:lnTo>
                      <a:pt x="283" y="80"/>
                    </a:lnTo>
                    <a:lnTo>
                      <a:pt x="356" y="90"/>
                    </a:lnTo>
                    <a:lnTo>
                      <a:pt x="417" y="100"/>
                    </a:lnTo>
                    <a:lnTo>
                      <a:pt x="461" y="109"/>
                    </a:lnTo>
                    <a:lnTo>
                      <a:pt x="498" y="128"/>
                    </a:lnTo>
                    <a:lnTo>
                      <a:pt x="525" y="140"/>
                    </a:lnTo>
                    <a:lnTo>
                      <a:pt x="541" y="164"/>
                    </a:lnTo>
                    <a:lnTo>
                      <a:pt x="558" y="18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0" name="Freeform 18"/>
          <p:cNvSpPr>
            <a:spLocks/>
          </p:cNvSpPr>
          <p:nvPr/>
        </p:nvSpPr>
        <p:spPr bwMode="auto">
          <a:xfrm>
            <a:off x="273050" y="796925"/>
            <a:ext cx="806450" cy="717550"/>
          </a:xfrm>
          <a:custGeom>
            <a:avLst/>
            <a:gdLst>
              <a:gd name="T0" fmla="*/ 325100950 w 508"/>
              <a:gd name="T1" fmla="*/ 947578750 h 452"/>
              <a:gd name="T2" fmla="*/ 685482500 w 508"/>
              <a:gd name="T3" fmla="*/ 1076107513 h 452"/>
              <a:gd name="T4" fmla="*/ 788809700 w 508"/>
              <a:gd name="T5" fmla="*/ 1136591263 h 452"/>
              <a:gd name="T6" fmla="*/ 839212825 w 508"/>
              <a:gd name="T7" fmla="*/ 1131550950 h 452"/>
              <a:gd name="T8" fmla="*/ 877014375 w 508"/>
              <a:gd name="T9" fmla="*/ 947578750 h 452"/>
              <a:gd name="T10" fmla="*/ 919857825 w 508"/>
              <a:gd name="T11" fmla="*/ 836691875 h 452"/>
              <a:gd name="T12" fmla="*/ 962699688 w 508"/>
              <a:gd name="T13" fmla="*/ 660280938 h 452"/>
              <a:gd name="T14" fmla="*/ 992941563 w 508"/>
              <a:gd name="T15" fmla="*/ 556955325 h 452"/>
              <a:gd name="T16" fmla="*/ 1030744700 w 508"/>
              <a:gd name="T17" fmla="*/ 456149075 h 452"/>
              <a:gd name="T18" fmla="*/ 1066026888 w 508"/>
              <a:gd name="T19" fmla="*/ 335181575 h 452"/>
              <a:gd name="T20" fmla="*/ 1121470325 w 508"/>
              <a:gd name="T21" fmla="*/ 246975313 h 452"/>
              <a:gd name="T22" fmla="*/ 1181954075 w 508"/>
              <a:gd name="T23" fmla="*/ 120967500 h 452"/>
              <a:gd name="T24" fmla="*/ 1277720013 w 508"/>
              <a:gd name="T25" fmla="*/ 0 h 452"/>
              <a:gd name="T26" fmla="*/ 63004700 w 508"/>
              <a:gd name="T27" fmla="*/ 844253138 h 452"/>
              <a:gd name="T28" fmla="*/ 0 w 508"/>
              <a:gd name="T29" fmla="*/ 902215938 h 452"/>
              <a:gd name="T30" fmla="*/ 191531875 w 508"/>
              <a:gd name="T31" fmla="*/ 907256250 h 452"/>
              <a:gd name="T32" fmla="*/ 325100950 w 508"/>
              <a:gd name="T33" fmla="*/ 947578750 h 4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08" h="452">
                <a:moveTo>
                  <a:pt x="129" y="376"/>
                </a:moveTo>
                <a:lnTo>
                  <a:pt x="272" y="427"/>
                </a:lnTo>
                <a:lnTo>
                  <a:pt x="313" y="451"/>
                </a:lnTo>
                <a:lnTo>
                  <a:pt x="333" y="449"/>
                </a:lnTo>
                <a:lnTo>
                  <a:pt x="348" y="376"/>
                </a:lnTo>
                <a:lnTo>
                  <a:pt x="365" y="332"/>
                </a:lnTo>
                <a:lnTo>
                  <a:pt x="382" y="262"/>
                </a:lnTo>
                <a:lnTo>
                  <a:pt x="394" y="221"/>
                </a:lnTo>
                <a:lnTo>
                  <a:pt x="409" y="181"/>
                </a:lnTo>
                <a:lnTo>
                  <a:pt x="423" y="133"/>
                </a:lnTo>
                <a:lnTo>
                  <a:pt x="445" y="98"/>
                </a:lnTo>
                <a:lnTo>
                  <a:pt x="469" y="48"/>
                </a:lnTo>
                <a:lnTo>
                  <a:pt x="507" y="0"/>
                </a:lnTo>
                <a:lnTo>
                  <a:pt x="25" y="335"/>
                </a:lnTo>
                <a:lnTo>
                  <a:pt x="0" y="358"/>
                </a:lnTo>
                <a:lnTo>
                  <a:pt x="76" y="360"/>
                </a:lnTo>
                <a:lnTo>
                  <a:pt x="129" y="376"/>
                </a:lnTo>
              </a:path>
            </a:pathLst>
          </a:custGeom>
          <a:solidFill>
            <a:schemeClr val="bg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255588" y="654050"/>
            <a:ext cx="984250" cy="766763"/>
          </a:xfrm>
          <a:custGeom>
            <a:avLst/>
            <a:gdLst>
              <a:gd name="T0" fmla="*/ 0 w 620"/>
              <a:gd name="T1" fmla="*/ 1202116109 h 483"/>
              <a:gd name="T2" fmla="*/ 32762825 w 620"/>
              <a:gd name="T3" fmla="*/ 1139111368 h 483"/>
              <a:gd name="T4" fmla="*/ 141128750 w 620"/>
              <a:gd name="T5" fmla="*/ 1063506631 h 483"/>
              <a:gd name="T6" fmla="*/ 1559977513 w 620"/>
              <a:gd name="T7" fmla="*/ 0 h 483"/>
              <a:gd name="T8" fmla="*/ 1071067200 w 620"/>
              <a:gd name="T9" fmla="*/ 463709052 h 483"/>
              <a:gd name="T10" fmla="*/ 829132200 w 620"/>
              <a:gd name="T11" fmla="*/ 846773052 h 483"/>
              <a:gd name="T12" fmla="*/ 675401875 w 620"/>
              <a:gd name="T13" fmla="*/ 1214716105 h 483"/>
              <a:gd name="T14" fmla="*/ 496471575 w 620"/>
              <a:gd name="T15" fmla="*/ 1131551688 h 483"/>
              <a:gd name="T16" fmla="*/ 299899388 w 620"/>
              <a:gd name="T17" fmla="*/ 1071067898 h 483"/>
              <a:gd name="T18" fmla="*/ 176410938 w 620"/>
              <a:gd name="T19" fmla="*/ 1081148530 h 483"/>
              <a:gd name="T20" fmla="*/ 70564375 w 620"/>
              <a:gd name="T21" fmla="*/ 1108869473 h 483"/>
              <a:gd name="T22" fmla="*/ 0 w 620"/>
              <a:gd name="T23" fmla="*/ 1202116109 h 48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0" h="483">
                <a:moveTo>
                  <a:pt x="0" y="477"/>
                </a:moveTo>
                <a:lnTo>
                  <a:pt x="13" y="452"/>
                </a:lnTo>
                <a:lnTo>
                  <a:pt x="56" y="422"/>
                </a:lnTo>
                <a:lnTo>
                  <a:pt x="619" y="0"/>
                </a:lnTo>
                <a:lnTo>
                  <a:pt x="425" y="184"/>
                </a:lnTo>
                <a:lnTo>
                  <a:pt x="329" y="336"/>
                </a:lnTo>
                <a:lnTo>
                  <a:pt x="268" y="482"/>
                </a:lnTo>
                <a:lnTo>
                  <a:pt x="197" y="449"/>
                </a:lnTo>
                <a:lnTo>
                  <a:pt x="119" y="425"/>
                </a:lnTo>
                <a:lnTo>
                  <a:pt x="70" y="429"/>
                </a:lnTo>
                <a:lnTo>
                  <a:pt x="28" y="440"/>
                </a:lnTo>
                <a:lnTo>
                  <a:pt x="0" y="477"/>
                </a:lnTo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>
              <a:defRPr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22" name="Rectangle 20"/>
          <p:cNvSpPr>
            <a:spLocks noGrp="1" noChangeArrowheads="1"/>
          </p:cNvSpPr>
          <p:nvPr>
            <p:ph type="dt" sz="quarter" idx="10"/>
          </p:nvPr>
        </p:nvSpPr>
        <p:spPr>
          <a:xfrm>
            <a:off x="681038" y="6067425"/>
            <a:ext cx="2300287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Rectangle 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08325" y="6067425"/>
            <a:ext cx="3124200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72225" y="6067425"/>
            <a:ext cx="2311400" cy="393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35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75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8913" y="1216025"/>
            <a:ext cx="2020887" cy="47275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3075" y="1216025"/>
            <a:ext cx="5913438" cy="47275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013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73075" y="1216025"/>
            <a:ext cx="8086725" cy="472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2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17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04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2441575"/>
            <a:ext cx="3956050" cy="350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03750" y="2441575"/>
            <a:ext cx="3956050" cy="350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73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26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23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44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2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46050" y="0"/>
            <a:ext cx="8772525" cy="6726238"/>
            <a:chOff x="92" y="0"/>
            <a:chExt cx="5526" cy="4237"/>
          </a:xfrm>
        </p:grpSpPr>
        <p:grpSp>
          <p:nvGrpSpPr>
            <p:cNvPr id="1033" name="Group 3"/>
            <p:cNvGrpSpPr>
              <a:grpSpLocks/>
            </p:cNvGrpSpPr>
            <p:nvPr/>
          </p:nvGrpSpPr>
          <p:grpSpPr bwMode="auto">
            <a:xfrm>
              <a:off x="92" y="409"/>
              <a:ext cx="5526" cy="3828"/>
              <a:chOff x="92" y="409"/>
              <a:chExt cx="5526" cy="3828"/>
            </a:xfrm>
          </p:grpSpPr>
          <p:sp>
            <p:nvSpPr>
              <p:cNvPr id="1048" name="Freeform 4"/>
              <p:cNvSpPr>
                <a:spLocks/>
              </p:cNvSpPr>
              <p:nvPr/>
            </p:nvSpPr>
            <p:spPr bwMode="auto">
              <a:xfrm>
                <a:off x="92" y="409"/>
                <a:ext cx="5526" cy="3828"/>
              </a:xfrm>
              <a:custGeom>
                <a:avLst/>
                <a:gdLst>
                  <a:gd name="T0" fmla="*/ 684 w 5526"/>
                  <a:gd name="T1" fmla="*/ 3 h 3828"/>
                  <a:gd name="T2" fmla="*/ 708 w 5526"/>
                  <a:gd name="T3" fmla="*/ 2 h 3828"/>
                  <a:gd name="T4" fmla="*/ 5523 w 5526"/>
                  <a:gd name="T5" fmla="*/ 0 h 3828"/>
                  <a:gd name="T6" fmla="*/ 5525 w 5526"/>
                  <a:gd name="T7" fmla="*/ 3827 h 3828"/>
                  <a:gd name="T8" fmla="*/ 0 w 5526"/>
                  <a:gd name="T9" fmla="*/ 3827 h 3828"/>
                  <a:gd name="T10" fmla="*/ 7 w 5526"/>
                  <a:gd name="T11" fmla="*/ 577 h 3828"/>
                  <a:gd name="T12" fmla="*/ 9 w 5526"/>
                  <a:gd name="T13" fmla="*/ 544 h 3828"/>
                  <a:gd name="T14" fmla="*/ 14 w 5526"/>
                  <a:gd name="T15" fmla="*/ 516 h 3828"/>
                  <a:gd name="T16" fmla="*/ 22 w 5526"/>
                  <a:gd name="T17" fmla="*/ 490 h 3828"/>
                  <a:gd name="T18" fmla="*/ 35 w 5526"/>
                  <a:gd name="T19" fmla="*/ 470 h 3828"/>
                  <a:gd name="T20" fmla="*/ 51 w 5526"/>
                  <a:gd name="T21" fmla="*/ 456 h 3828"/>
                  <a:gd name="T22" fmla="*/ 64 w 5526"/>
                  <a:gd name="T23" fmla="*/ 446 h 3828"/>
                  <a:gd name="T24" fmla="*/ 594 w 5526"/>
                  <a:gd name="T25" fmla="*/ 52 h 3828"/>
                  <a:gd name="T26" fmla="*/ 630 w 5526"/>
                  <a:gd name="T27" fmla="*/ 26 h 3828"/>
                  <a:gd name="T28" fmla="*/ 654 w 5526"/>
                  <a:gd name="T29" fmla="*/ 9 h 3828"/>
                  <a:gd name="T30" fmla="*/ 684 w 5526"/>
                  <a:gd name="T31" fmla="*/ 3 h 382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526" h="3828">
                    <a:moveTo>
                      <a:pt x="684" y="3"/>
                    </a:moveTo>
                    <a:lnTo>
                      <a:pt x="708" y="2"/>
                    </a:lnTo>
                    <a:lnTo>
                      <a:pt x="5523" y="0"/>
                    </a:lnTo>
                    <a:lnTo>
                      <a:pt x="5525" y="3827"/>
                    </a:lnTo>
                    <a:lnTo>
                      <a:pt x="0" y="3827"/>
                    </a:lnTo>
                    <a:lnTo>
                      <a:pt x="7" y="577"/>
                    </a:lnTo>
                    <a:lnTo>
                      <a:pt x="9" y="544"/>
                    </a:lnTo>
                    <a:lnTo>
                      <a:pt x="14" y="516"/>
                    </a:lnTo>
                    <a:lnTo>
                      <a:pt x="22" y="490"/>
                    </a:lnTo>
                    <a:lnTo>
                      <a:pt x="35" y="470"/>
                    </a:lnTo>
                    <a:lnTo>
                      <a:pt x="51" y="456"/>
                    </a:lnTo>
                    <a:lnTo>
                      <a:pt x="64" y="446"/>
                    </a:lnTo>
                    <a:lnTo>
                      <a:pt x="594" y="52"/>
                    </a:lnTo>
                    <a:lnTo>
                      <a:pt x="630" y="26"/>
                    </a:lnTo>
                    <a:lnTo>
                      <a:pt x="654" y="9"/>
                    </a:lnTo>
                    <a:lnTo>
                      <a:pt x="684" y="3"/>
                    </a:lnTo>
                  </a:path>
                </a:pathLst>
              </a:custGeom>
              <a:solidFill>
                <a:srgbClr val="FFFF99"/>
              </a:solidFill>
              <a:ln>
                <a:noFill/>
              </a:ln>
              <a:effectLst>
                <a:outerShdw dist="107763" dir="2700000" algn="ctr" rotWithShape="0">
                  <a:schemeClr val="bg2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9" name="Group 5"/>
              <p:cNvGrpSpPr>
                <a:grpSpLocks/>
              </p:cNvGrpSpPr>
              <p:nvPr/>
            </p:nvGrpSpPr>
            <p:grpSpPr bwMode="auto">
              <a:xfrm>
                <a:off x="119" y="427"/>
                <a:ext cx="620" cy="565"/>
                <a:chOff x="119" y="427"/>
                <a:chExt cx="620" cy="565"/>
              </a:xfrm>
            </p:grpSpPr>
            <p:sp>
              <p:nvSpPr>
                <p:cNvPr id="1050" name="Freeform 6"/>
                <p:cNvSpPr>
                  <a:spLocks/>
                </p:cNvSpPr>
                <p:nvPr/>
              </p:nvSpPr>
              <p:spPr bwMode="auto">
                <a:xfrm>
                  <a:off x="127" y="459"/>
                  <a:ext cx="580" cy="533"/>
                </a:xfrm>
                <a:custGeom>
                  <a:avLst/>
                  <a:gdLst>
                    <a:gd name="T0" fmla="*/ 154 w 580"/>
                    <a:gd name="T1" fmla="*/ 440 h 533"/>
                    <a:gd name="T2" fmla="*/ 323 w 580"/>
                    <a:gd name="T3" fmla="*/ 493 h 533"/>
                    <a:gd name="T4" fmla="*/ 372 w 580"/>
                    <a:gd name="T5" fmla="*/ 517 h 533"/>
                    <a:gd name="T6" fmla="*/ 411 w 580"/>
                    <a:gd name="T7" fmla="*/ 532 h 533"/>
                    <a:gd name="T8" fmla="*/ 411 w 580"/>
                    <a:gd name="T9" fmla="*/ 497 h 533"/>
                    <a:gd name="T10" fmla="*/ 415 w 580"/>
                    <a:gd name="T11" fmla="*/ 440 h 533"/>
                    <a:gd name="T12" fmla="*/ 425 w 580"/>
                    <a:gd name="T13" fmla="*/ 395 h 533"/>
                    <a:gd name="T14" fmla="*/ 441 w 580"/>
                    <a:gd name="T15" fmla="*/ 326 h 533"/>
                    <a:gd name="T16" fmla="*/ 457 w 580"/>
                    <a:gd name="T17" fmla="*/ 276 h 533"/>
                    <a:gd name="T18" fmla="*/ 474 w 580"/>
                    <a:gd name="T19" fmla="*/ 240 h 533"/>
                    <a:gd name="T20" fmla="*/ 488 w 580"/>
                    <a:gd name="T21" fmla="*/ 190 h 533"/>
                    <a:gd name="T22" fmla="*/ 504 w 580"/>
                    <a:gd name="T23" fmla="*/ 149 h 533"/>
                    <a:gd name="T24" fmla="*/ 525 w 580"/>
                    <a:gd name="T25" fmla="*/ 102 h 533"/>
                    <a:gd name="T26" fmla="*/ 579 w 580"/>
                    <a:gd name="T27" fmla="*/ 0 h 533"/>
                    <a:gd name="T28" fmla="*/ 28 w 580"/>
                    <a:gd name="T29" fmla="*/ 398 h 533"/>
                    <a:gd name="T30" fmla="*/ 0 w 580"/>
                    <a:gd name="T31" fmla="*/ 420 h 533"/>
                    <a:gd name="T32" fmla="*/ 90 w 580"/>
                    <a:gd name="T33" fmla="*/ 423 h 533"/>
                    <a:gd name="T34" fmla="*/ 154 w 580"/>
                    <a:gd name="T35" fmla="*/ 440 h 53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580" h="533">
                      <a:moveTo>
                        <a:pt x="154" y="440"/>
                      </a:moveTo>
                      <a:lnTo>
                        <a:pt x="323" y="493"/>
                      </a:lnTo>
                      <a:lnTo>
                        <a:pt x="372" y="517"/>
                      </a:lnTo>
                      <a:lnTo>
                        <a:pt x="411" y="532"/>
                      </a:lnTo>
                      <a:lnTo>
                        <a:pt x="411" y="497"/>
                      </a:lnTo>
                      <a:lnTo>
                        <a:pt x="415" y="440"/>
                      </a:lnTo>
                      <a:lnTo>
                        <a:pt x="425" y="395"/>
                      </a:lnTo>
                      <a:lnTo>
                        <a:pt x="441" y="326"/>
                      </a:lnTo>
                      <a:lnTo>
                        <a:pt x="457" y="276"/>
                      </a:lnTo>
                      <a:lnTo>
                        <a:pt x="474" y="240"/>
                      </a:lnTo>
                      <a:lnTo>
                        <a:pt x="488" y="190"/>
                      </a:lnTo>
                      <a:lnTo>
                        <a:pt x="504" y="149"/>
                      </a:lnTo>
                      <a:lnTo>
                        <a:pt x="525" y="102"/>
                      </a:lnTo>
                      <a:lnTo>
                        <a:pt x="579" y="0"/>
                      </a:lnTo>
                      <a:lnTo>
                        <a:pt x="28" y="398"/>
                      </a:lnTo>
                      <a:lnTo>
                        <a:pt x="0" y="420"/>
                      </a:lnTo>
                      <a:lnTo>
                        <a:pt x="90" y="423"/>
                      </a:lnTo>
                      <a:lnTo>
                        <a:pt x="154" y="440"/>
                      </a:lnTo>
                    </a:path>
                  </a:pathLst>
                </a:custGeom>
                <a:solidFill>
                  <a:schemeClr val="bg2">
                    <a:alpha val="50195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1" name="Freeform 7"/>
                <p:cNvSpPr>
                  <a:spLocks/>
                </p:cNvSpPr>
                <p:nvPr/>
              </p:nvSpPr>
              <p:spPr bwMode="auto">
                <a:xfrm>
                  <a:off x="119" y="427"/>
                  <a:ext cx="620" cy="473"/>
                </a:xfrm>
                <a:custGeom>
                  <a:avLst/>
                  <a:gdLst>
                    <a:gd name="T0" fmla="*/ 0 w 620"/>
                    <a:gd name="T1" fmla="*/ 472 h 473"/>
                    <a:gd name="T2" fmla="*/ 15 w 620"/>
                    <a:gd name="T3" fmla="*/ 445 h 473"/>
                    <a:gd name="T4" fmla="*/ 61 w 620"/>
                    <a:gd name="T5" fmla="*/ 411 h 473"/>
                    <a:gd name="T6" fmla="*/ 619 w 620"/>
                    <a:gd name="T7" fmla="*/ 0 h 473"/>
                    <a:gd name="T8" fmla="*/ 466 w 620"/>
                    <a:gd name="T9" fmla="*/ 153 h 473"/>
                    <a:gd name="T10" fmla="*/ 366 w 620"/>
                    <a:gd name="T11" fmla="*/ 315 h 473"/>
                    <a:gd name="T12" fmla="*/ 301 w 620"/>
                    <a:gd name="T13" fmla="*/ 467 h 473"/>
                    <a:gd name="T14" fmla="*/ 222 w 620"/>
                    <a:gd name="T15" fmla="*/ 435 h 473"/>
                    <a:gd name="T16" fmla="*/ 132 w 620"/>
                    <a:gd name="T17" fmla="*/ 413 h 473"/>
                    <a:gd name="T18" fmla="*/ 76 w 620"/>
                    <a:gd name="T19" fmla="*/ 420 h 473"/>
                    <a:gd name="T20" fmla="*/ 30 w 620"/>
                    <a:gd name="T21" fmla="*/ 432 h 473"/>
                    <a:gd name="T22" fmla="*/ 0 w 620"/>
                    <a:gd name="T23" fmla="*/ 472 h 47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20" h="473">
                      <a:moveTo>
                        <a:pt x="0" y="472"/>
                      </a:moveTo>
                      <a:lnTo>
                        <a:pt x="15" y="445"/>
                      </a:lnTo>
                      <a:lnTo>
                        <a:pt x="61" y="411"/>
                      </a:lnTo>
                      <a:lnTo>
                        <a:pt x="619" y="0"/>
                      </a:lnTo>
                      <a:lnTo>
                        <a:pt x="466" y="153"/>
                      </a:lnTo>
                      <a:lnTo>
                        <a:pt x="366" y="315"/>
                      </a:lnTo>
                      <a:lnTo>
                        <a:pt x="301" y="467"/>
                      </a:lnTo>
                      <a:lnTo>
                        <a:pt x="222" y="435"/>
                      </a:lnTo>
                      <a:lnTo>
                        <a:pt x="132" y="413"/>
                      </a:lnTo>
                      <a:lnTo>
                        <a:pt x="76" y="420"/>
                      </a:lnTo>
                      <a:lnTo>
                        <a:pt x="30" y="432"/>
                      </a:lnTo>
                      <a:lnTo>
                        <a:pt x="0" y="472"/>
                      </a:lnTo>
                    </a:path>
                  </a:pathLst>
                </a:custGeom>
                <a:solidFill>
                  <a:srgbClr val="FFFFFF">
                    <a:alpha val="50195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34" name="Group 8"/>
            <p:cNvGrpSpPr>
              <a:grpSpLocks/>
            </p:cNvGrpSpPr>
            <p:nvPr/>
          </p:nvGrpSpPr>
          <p:grpSpPr bwMode="auto">
            <a:xfrm>
              <a:off x="2050" y="0"/>
              <a:ext cx="1640" cy="623"/>
              <a:chOff x="2050" y="0"/>
              <a:chExt cx="1640" cy="623"/>
            </a:xfrm>
          </p:grpSpPr>
          <p:sp>
            <p:nvSpPr>
              <p:cNvPr id="1035" name="Rectangle 9"/>
              <p:cNvSpPr>
                <a:spLocks noChangeArrowheads="1"/>
              </p:cNvSpPr>
              <p:nvPr/>
            </p:nvSpPr>
            <p:spPr bwMode="auto">
              <a:xfrm>
                <a:off x="2050" y="344"/>
                <a:ext cx="1640" cy="72"/>
              </a:xfrm>
              <a:prstGeom prst="rect">
                <a:avLst/>
              </a:prstGeom>
              <a:gradFill rotWithShape="0">
                <a:gsLst>
                  <a:gs pos="0">
                    <a:srgbClr val="1C1C1C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36" name="Rectangle 10"/>
              <p:cNvSpPr>
                <a:spLocks noChangeArrowheads="1"/>
              </p:cNvSpPr>
              <p:nvPr/>
            </p:nvSpPr>
            <p:spPr bwMode="auto">
              <a:xfrm>
                <a:off x="2354" y="311"/>
                <a:ext cx="232" cy="3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37" name="Rectangle 11"/>
              <p:cNvSpPr>
                <a:spLocks noChangeArrowheads="1"/>
              </p:cNvSpPr>
              <p:nvPr/>
            </p:nvSpPr>
            <p:spPr bwMode="auto">
              <a:xfrm>
                <a:off x="3113" y="306"/>
                <a:ext cx="232" cy="36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38" name="Oval 12"/>
              <p:cNvSpPr>
                <a:spLocks noChangeArrowheads="1"/>
              </p:cNvSpPr>
              <p:nvPr/>
            </p:nvSpPr>
            <p:spPr bwMode="auto">
              <a:xfrm>
                <a:off x="2664" y="0"/>
                <a:ext cx="379" cy="370"/>
              </a:xfrm>
              <a:prstGeom prst="ellipse">
                <a:avLst/>
              </a:prstGeom>
              <a:gradFill rotWithShape="0">
                <a:gsLst>
                  <a:gs pos="0">
                    <a:srgbClr val="1C1C1C"/>
                  </a:gs>
                  <a:gs pos="50000">
                    <a:srgbClr val="FFFFFF"/>
                  </a:gs>
                  <a:gs pos="100000">
                    <a:srgbClr val="1C1C1C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39" name="Oval 13"/>
              <p:cNvSpPr>
                <a:spLocks noChangeArrowheads="1"/>
              </p:cNvSpPr>
              <p:nvPr/>
            </p:nvSpPr>
            <p:spPr bwMode="auto">
              <a:xfrm>
                <a:off x="2682" y="13"/>
                <a:ext cx="344" cy="347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1C1C1C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40" name="Freeform 14"/>
              <p:cNvSpPr>
                <a:spLocks/>
              </p:cNvSpPr>
              <p:nvPr/>
            </p:nvSpPr>
            <p:spPr bwMode="auto">
              <a:xfrm>
                <a:off x="2708" y="10"/>
                <a:ext cx="279" cy="82"/>
              </a:xfrm>
              <a:custGeom>
                <a:avLst/>
                <a:gdLst>
                  <a:gd name="T0" fmla="*/ 278 w 279"/>
                  <a:gd name="T1" fmla="*/ 65 h 82"/>
                  <a:gd name="T2" fmla="*/ 271 w 279"/>
                  <a:gd name="T3" fmla="*/ 49 h 82"/>
                  <a:gd name="T4" fmla="*/ 254 w 279"/>
                  <a:gd name="T5" fmla="*/ 32 h 82"/>
                  <a:gd name="T6" fmla="*/ 232 w 279"/>
                  <a:gd name="T7" fmla="*/ 20 h 82"/>
                  <a:gd name="T8" fmla="*/ 203 w 279"/>
                  <a:gd name="T9" fmla="*/ 7 h 82"/>
                  <a:gd name="T10" fmla="*/ 168 w 279"/>
                  <a:gd name="T11" fmla="*/ 0 h 82"/>
                  <a:gd name="T12" fmla="*/ 127 w 279"/>
                  <a:gd name="T13" fmla="*/ 0 h 82"/>
                  <a:gd name="T14" fmla="*/ 95 w 279"/>
                  <a:gd name="T15" fmla="*/ 3 h 82"/>
                  <a:gd name="T16" fmla="*/ 63 w 279"/>
                  <a:gd name="T17" fmla="*/ 14 h 82"/>
                  <a:gd name="T18" fmla="*/ 41 w 279"/>
                  <a:gd name="T19" fmla="*/ 29 h 82"/>
                  <a:gd name="T20" fmla="*/ 21 w 279"/>
                  <a:gd name="T21" fmla="*/ 43 h 82"/>
                  <a:gd name="T22" fmla="*/ 5 w 279"/>
                  <a:gd name="T23" fmla="*/ 62 h 82"/>
                  <a:gd name="T24" fmla="*/ 0 w 279"/>
                  <a:gd name="T25" fmla="*/ 71 h 82"/>
                  <a:gd name="T26" fmla="*/ 1 w 279"/>
                  <a:gd name="T27" fmla="*/ 81 h 82"/>
                  <a:gd name="T28" fmla="*/ 14 w 279"/>
                  <a:gd name="T29" fmla="*/ 62 h 82"/>
                  <a:gd name="T30" fmla="*/ 28 w 279"/>
                  <a:gd name="T31" fmla="*/ 51 h 82"/>
                  <a:gd name="T32" fmla="*/ 55 w 279"/>
                  <a:gd name="T33" fmla="*/ 33 h 82"/>
                  <a:gd name="T34" fmla="*/ 78 w 279"/>
                  <a:gd name="T35" fmla="*/ 23 h 82"/>
                  <a:gd name="T36" fmla="*/ 105 w 279"/>
                  <a:gd name="T37" fmla="*/ 14 h 82"/>
                  <a:gd name="T38" fmla="*/ 131 w 279"/>
                  <a:gd name="T39" fmla="*/ 11 h 82"/>
                  <a:gd name="T40" fmla="*/ 147 w 279"/>
                  <a:gd name="T41" fmla="*/ 11 h 82"/>
                  <a:gd name="T42" fmla="*/ 167 w 279"/>
                  <a:gd name="T43" fmla="*/ 13 h 82"/>
                  <a:gd name="T44" fmla="*/ 186 w 279"/>
                  <a:gd name="T45" fmla="*/ 14 h 82"/>
                  <a:gd name="T46" fmla="*/ 206 w 279"/>
                  <a:gd name="T47" fmla="*/ 20 h 82"/>
                  <a:gd name="T48" fmla="*/ 239 w 279"/>
                  <a:gd name="T49" fmla="*/ 35 h 82"/>
                  <a:gd name="T50" fmla="*/ 255 w 279"/>
                  <a:gd name="T51" fmla="*/ 49 h 82"/>
                  <a:gd name="T52" fmla="*/ 278 w 279"/>
                  <a:gd name="T53" fmla="*/ 65 h 8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9" h="82">
                    <a:moveTo>
                      <a:pt x="278" y="65"/>
                    </a:moveTo>
                    <a:lnTo>
                      <a:pt x="271" y="49"/>
                    </a:lnTo>
                    <a:lnTo>
                      <a:pt x="254" y="32"/>
                    </a:lnTo>
                    <a:lnTo>
                      <a:pt x="232" y="20"/>
                    </a:lnTo>
                    <a:lnTo>
                      <a:pt x="203" y="7"/>
                    </a:lnTo>
                    <a:lnTo>
                      <a:pt x="168" y="0"/>
                    </a:lnTo>
                    <a:lnTo>
                      <a:pt x="127" y="0"/>
                    </a:lnTo>
                    <a:lnTo>
                      <a:pt x="95" y="3"/>
                    </a:lnTo>
                    <a:lnTo>
                      <a:pt x="63" y="14"/>
                    </a:lnTo>
                    <a:lnTo>
                      <a:pt x="41" y="29"/>
                    </a:lnTo>
                    <a:lnTo>
                      <a:pt x="21" y="43"/>
                    </a:lnTo>
                    <a:lnTo>
                      <a:pt x="5" y="62"/>
                    </a:lnTo>
                    <a:lnTo>
                      <a:pt x="0" y="71"/>
                    </a:lnTo>
                    <a:lnTo>
                      <a:pt x="1" y="81"/>
                    </a:lnTo>
                    <a:lnTo>
                      <a:pt x="14" y="62"/>
                    </a:lnTo>
                    <a:lnTo>
                      <a:pt x="28" y="51"/>
                    </a:lnTo>
                    <a:lnTo>
                      <a:pt x="55" y="33"/>
                    </a:lnTo>
                    <a:lnTo>
                      <a:pt x="78" y="23"/>
                    </a:lnTo>
                    <a:lnTo>
                      <a:pt x="105" y="14"/>
                    </a:lnTo>
                    <a:lnTo>
                      <a:pt x="131" y="11"/>
                    </a:lnTo>
                    <a:lnTo>
                      <a:pt x="147" y="11"/>
                    </a:lnTo>
                    <a:lnTo>
                      <a:pt x="167" y="13"/>
                    </a:lnTo>
                    <a:lnTo>
                      <a:pt x="186" y="14"/>
                    </a:lnTo>
                    <a:lnTo>
                      <a:pt x="206" y="20"/>
                    </a:lnTo>
                    <a:lnTo>
                      <a:pt x="239" y="35"/>
                    </a:lnTo>
                    <a:lnTo>
                      <a:pt x="255" y="49"/>
                    </a:lnTo>
                    <a:lnTo>
                      <a:pt x="278" y="6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Oval 15"/>
              <p:cNvSpPr>
                <a:spLocks noChangeArrowheads="1"/>
              </p:cNvSpPr>
              <p:nvPr/>
            </p:nvSpPr>
            <p:spPr bwMode="auto">
              <a:xfrm>
                <a:off x="2709" y="43"/>
                <a:ext cx="289" cy="281"/>
              </a:xfrm>
              <a:prstGeom prst="ellipse">
                <a:avLst/>
              </a:prstGeom>
              <a:gradFill rotWithShape="0">
                <a:gsLst>
                  <a:gs pos="0">
                    <a:srgbClr val="1C1C1C"/>
                  </a:gs>
                  <a:gs pos="50000">
                    <a:srgbClr val="FFFFFF"/>
                  </a:gs>
                  <a:gs pos="100000">
                    <a:srgbClr val="1C1C1C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42" name="Oval 16" descr="Walnut"/>
              <p:cNvSpPr>
                <a:spLocks noChangeArrowheads="1"/>
              </p:cNvSpPr>
              <p:nvPr/>
            </p:nvSpPr>
            <p:spPr bwMode="auto">
              <a:xfrm>
                <a:off x="2729" y="60"/>
                <a:ext cx="247" cy="238"/>
              </a:xfrm>
              <a:prstGeom prst="ellipse">
                <a:avLst/>
              </a:prstGeom>
              <a:blipFill dpi="0" rotWithShape="0">
                <a:blip r:embed="rId15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43" name="Freeform 17"/>
              <p:cNvSpPr>
                <a:spLocks/>
              </p:cNvSpPr>
              <p:nvPr/>
            </p:nvSpPr>
            <p:spPr bwMode="auto">
              <a:xfrm>
                <a:off x="2182" y="267"/>
                <a:ext cx="1358" cy="356"/>
              </a:xfrm>
              <a:custGeom>
                <a:avLst/>
                <a:gdLst>
                  <a:gd name="T0" fmla="*/ 10 w 1358"/>
                  <a:gd name="T1" fmla="*/ 345 h 356"/>
                  <a:gd name="T2" fmla="*/ 28 w 1358"/>
                  <a:gd name="T3" fmla="*/ 351 h 356"/>
                  <a:gd name="T4" fmla="*/ 1357 w 1358"/>
                  <a:gd name="T5" fmla="*/ 355 h 356"/>
                  <a:gd name="T6" fmla="*/ 1357 w 1358"/>
                  <a:gd name="T7" fmla="*/ 279 h 356"/>
                  <a:gd name="T8" fmla="*/ 1351 w 1358"/>
                  <a:gd name="T9" fmla="*/ 248 h 356"/>
                  <a:gd name="T10" fmla="*/ 1338 w 1358"/>
                  <a:gd name="T11" fmla="*/ 220 h 356"/>
                  <a:gd name="T12" fmla="*/ 1324 w 1358"/>
                  <a:gd name="T13" fmla="*/ 192 h 356"/>
                  <a:gd name="T14" fmla="*/ 1282 w 1358"/>
                  <a:gd name="T15" fmla="*/ 147 h 356"/>
                  <a:gd name="T16" fmla="*/ 1214 w 1358"/>
                  <a:gd name="T17" fmla="*/ 119 h 356"/>
                  <a:gd name="T18" fmla="*/ 1141 w 1358"/>
                  <a:gd name="T19" fmla="*/ 106 h 356"/>
                  <a:gd name="T20" fmla="*/ 1073 w 1358"/>
                  <a:gd name="T21" fmla="*/ 96 h 356"/>
                  <a:gd name="T22" fmla="*/ 996 w 1358"/>
                  <a:gd name="T23" fmla="*/ 87 h 356"/>
                  <a:gd name="T24" fmla="*/ 906 w 1358"/>
                  <a:gd name="T25" fmla="*/ 81 h 356"/>
                  <a:gd name="T26" fmla="*/ 782 w 1358"/>
                  <a:gd name="T27" fmla="*/ 69 h 356"/>
                  <a:gd name="T28" fmla="*/ 817 w 1358"/>
                  <a:gd name="T29" fmla="*/ 22 h 356"/>
                  <a:gd name="T30" fmla="*/ 823 w 1358"/>
                  <a:gd name="T31" fmla="*/ 2 h 356"/>
                  <a:gd name="T32" fmla="*/ 795 w 1358"/>
                  <a:gd name="T33" fmla="*/ 28 h 356"/>
                  <a:gd name="T34" fmla="*/ 779 w 1358"/>
                  <a:gd name="T35" fmla="*/ 41 h 356"/>
                  <a:gd name="T36" fmla="*/ 762 w 1358"/>
                  <a:gd name="T37" fmla="*/ 57 h 356"/>
                  <a:gd name="T38" fmla="*/ 746 w 1358"/>
                  <a:gd name="T39" fmla="*/ 62 h 356"/>
                  <a:gd name="T40" fmla="*/ 714 w 1358"/>
                  <a:gd name="T41" fmla="*/ 71 h 356"/>
                  <a:gd name="T42" fmla="*/ 661 w 1358"/>
                  <a:gd name="T43" fmla="*/ 72 h 356"/>
                  <a:gd name="T44" fmla="*/ 612 w 1358"/>
                  <a:gd name="T45" fmla="*/ 70 h 356"/>
                  <a:gd name="T46" fmla="*/ 587 w 1358"/>
                  <a:gd name="T47" fmla="*/ 57 h 356"/>
                  <a:gd name="T48" fmla="*/ 571 w 1358"/>
                  <a:gd name="T49" fmla="*/ 46 h 356"/>
                  <a:gd name="T50" fmla="*/ 548 w 1358"/>
                  <a:gd name="T51" fmla="*/ 28 h 356"/>
                  <a:gd name="T52" fmla="*/ 519 w 1358"/>
                  <a:gd name="T53" fmla="*/ 0 h 356"/>
                  <a:gd name="T54" fmla="*/ 527 w 1358"/>
                  <a:gd name="T55" fmla="*/ 24 h 356"/>
                  <a:gd name="T56" fmla="*/ 539 w 1358"/>
                  <a:gd name="T57" fmla="*/ 64 h 356"/>
                  <a:gd name="T58" fmla="*/ 525 w 1358"/>
                  <a:gd name="T59" fmla="*/ 72 h 356"/>
                  <a:gd name="T60" fmla="*/ 379 w 1358"/>
                  <a:gd name="T61" fmla="*/ 80 h 356"/>
                  <a:gd name="T62" fmla="*/ 259 w 1358"/>
                  <a:gd name="T63" fmla="*/ 96 h 356"/>
                  <a:gd name="T64" fmla="*/ 190 w 1358"/>
                  <a:gd name="T65" fmla="*/ 106 h 356"/>
                  <a:gd name="T66" fmla="*/ 123 w 1358"/>
                  <a:gd name="T67" fmla="*/ 119 h 356"/>
                  <a:gd name="T68" fmla="*/ 94 w 1358"/>
                  <a:gd name="T69" fmla="*/ 129 h 356"/>
                  <a:gd name="T70" fmla="*/ 72 w 1358"/>
                  <a:gd name="T71" fmla="*/ 144 h 356"/>
                  <a:gd name="T72" fmla="*/ 43 w 1358"/>
                  <a:gd name="T73" fmla="*/ 171 h 356"/>
                  <a:gd name="T74" fmla="*/ 24 w 1358"/>
                  <a:gd name="T75" fmla="*/ 202 h 356"/>
                  <a:gd name="T76" fmla="*/ 11 w 1358"/>
                  <a:gd name="T77" fmla="*/ 239 h 356"/>
                  <a:gd name="T78" fmla="*/ 4 w 1358"/>
                  <a:gd name="T79" fmla="*/ 267 h 356"/>
                  <a:gd name="T80" fmla="*/ 1 w 1358"/>
                  <a:gd name="T81" fmla="*/ 299 h 356"/>
                  <a:gd name="T82" fmla="*/ 0 w 1358"/>
                  <a:gd name="T83" fmla="*/ 320 h 356"/>
                  <a:gd name="T84" fmla="*/ 10 w 1358"/>
                  <a:gd name="T85" fmla="*/ 345 h 35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358" h="356">
                    <a:moveTo>
                      <a:pt x="10" y="345"/>
                    </a:moveTo>
                    <a:lnTo>
                      <a:pt x="28" y="351"/>
                    </a:lnTo>
                    <a:lnTo>
                      <a:pt x="1357" y="355"/>
                    </a:lnTo>
                    <a:lnTo>
                      <a:pt x="1357" y="279"/>
                    </a:lnTo>
                    <a:lnTo>
                      <a:pt x="1351" y="248"/>
                    </a:lnTo>
                    <a:lnTo>
                      <a:pt x="1338" y="220"/>
                    </a:lnTo>
                    <a:lnTo>
                      <a:pt x="1324" y="192"/>
                    </a:lnTo>
                    <a:lnTo>
                      <a:pt x="1282" y="147"/>
                    </a:lnTo>
                    <a:lnTo>
                      <a:pt x="1214" y="119"/>
                    </a:lnTo>
                    <a:lnTo>
                      <a:pt x="1141" y="106"/>
                    </a:lnTo>
                    <a:lnTo>
                      <a:pt x="1073" y="96"/>
                    </a:lnTo>
                    <a:lnTo>
                      <a:pt x="996" y="87"/>
                    </a:lnTo>
                    <a:lnTo>
                      <a:pt x="906" y="81"/>
                    </a:lnTo>
                    <a:lnTo>
                      <a:pt x="782" y="69"/>
                    </a:lnTo>
                    <a:lnTo>
                      <a:pt x="817" y="22"/>
                    </a:lnTo>
                    <a:lnTo>
                      <a:pt x="823" y="2"/>
                    </a:lnTo>
                    <a:lnTo>
                      <a:pt x="795" y="28"/>
                    </a:lnTo>
                    <a:lnTo>
                      <a:pt x="779" y="41"/>
                    </a:lnTo>
                    <a:lnTo>
                      <a:pt x="762" y="57"/>
                    </a:lnTo>
                    <a:lnTo>
                      <a:pt x="746" y="62"/>
                    </a:lnTo>
                    <a:lnTo>
                      <a:pt x="714" y="71"/>
                    </a:lnTo>
                    <a:lnTo>
                      <a:pt x="661" y="72"/>
                    </a:lnTo>
                    <a:lnTo>
                      <a:pt x="612" y="70"/>
                    </a:lnTo>
                    <a:lnTo>
                      <a:pt x="587" y="57"/>
                    </a:lnTo>
                    <a:lnTo>
                      <a:pt x="571" y="46"/>
                    </a:lnTo>
                    <a:lnTo>
                      <a:pt x="548" y="28"/>
                    </a:lnTo>
                    <a:lnTo>
                      <a:pt x="519" y="0"/>
                    </a:lnTo>
                    <a:lnTo>
                      <a:pt x="527" y="24"/>
                    </a:lnTo>
                    <a:lnTo>
                      <a:pt x="539" y="64"/>
                    </a:lnTo>
                    <a:lnTo>
                      <a:pt x="525" y="72"/>
                    </a:lnTo>
                    <a:lnTo>
                      <a:pt x="379" y="80"/>
                    </a:lnTo>
                    <a:lnTo>
                      <a:pt x="259" y="96"/>
                    </a:lnTo>
                    <a:lnTo>
                      <a:pt x="190" y="106"/>
                    </a:lnTo>
                    <a:lnTo>
                      <a:pt x="123" y="119"/>
                    </a:lnTo>
                    <a:lnTo>
                      <a:pt x="94" y="129"/>
                    </a:lnTo>
                    <a:lnTo>
                      <a:pt x="72" y="144"/>
                    </a:lnTo>
                    <a:lnTo>
                      <a:pt x="43" y="171"/>
                    </a:lnTo>
                    <a:lnTo>
                      <a:pt x="24" y="202"/>
                    </a:lnTo>
                    <a:lnTo>
                      <a:pt x="11" y="239"/>
                    </a:lnTo>
                    <a:lnTo>
                      <a:pt x="4" y="267"/>
                    </a:lnTo>
                    <a:lnTo>
                      <a:pt x="1" y="299"/>
                    </a:lnTo>
                    <a:lnTo>
                      <a:pt x="0" y="320"/>
                    </a:lnTo>
                    <a:lnTo>
                      <a:pt x="10" y="345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1C1C1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Freeform 18"/>
              <p:cNvSpPr>
                <a:spLocks/>
              </p:cNvSpPr>
              <p:nvPr/>
            </p:nvSpPr>
            <p:spPr bwMode="auto">
              <a:xfrm>
                <a:off x="2213" y="308"/>
                <a:ext cx="536" cy="184"/>
              </a:xfrm>
              <a:custGeom>
                <a:avLst/>
                <a:gdLst>
                  <a:gd name="T0" fmla="*/ 0 w 536"/>
                  <a:gd name="T1" fmla="*/ 183 h 184"/>
                  <a:gd name="T2" fmla="*/ 7 w 536"/>
                  <a:gd name="T3" fmla="*/ 153 h 184"/>
                  <a:gd name="T4" fmla="*/ 17 w 536"/>
                  <a:gd name="T5" fmla="*/ 133 h 184"/>
                  <a:gd name="T6" fmla="*/ 49 w 536"/>
                  <a:gd name="T7" fmla="*/ 110 h 184"/>
                  <a:gd name="T8" fmla="*/ 105 w 536"/>
                  <a:gd name="T9" fmla="*/ 88 h 184"/>
                  <a:gd name="T10" fmla="*/ 147 w 536"/>
                  <a:gd name="T11" fmla="*/ 82 h 184"/>
                  <a:gd name="T12" fmla="*/ 182 w 536"/>
                  <a:gd name="T13" fmla="*/ 74 h 184"/>
                  <a:gd name="T14" fmla="*/ 237 w 536"/>
                  <a:gd name="T15" fmla="*/ 69 h 184"/>
                  <a:gd name="T16" fmla="*/ 279 w 536"/>
                  <a:gd name="T17" fmla="*/ 61 h 184"/>
                  <a:gd name="T18" fmla="*/ 320 w 536"/>
                  <a:gd name="T19" fmla="*/ 54 h 184"/>
                  <a:gd name="T20" fmla="*/ 359 w 536"/>
                  <a:gd name="T21" fmla="*/ 49 h 184"/>
                  <a:gd name="T22" fmla="*/ 405 w 536"/>
                  <a:gd name="T23" fmla="*/ 43 h 184"/>
                  <a:gd name="T24" fmla="*/ 473 w 536"/>
                  <a:gd name="T25" fmla="*/ 42 h 184"/>
                  <a:gd name="T26" fmla="*/ 470 w 536"/>
                  <a:gd name="T27" fmla="*/ 44 h 184"/>
                  <a:gd name="T28" fmla="*/ 506 w 536"/>
                  <a:gd name="T29" fmla="*/ 41 h 184"/>
                  <a:gd name="T30" fmla="*/ 518 w 536"/>
                  <a:gd name="T31" fmla="*/ 27 h 184"/>
                  <a:gd name="T32" fmla="*/ 513 w 536"/>
                  <a:gd name="T33" fmla="*/ 0 h 184"/>
                  <a:gd name="T34" fmla="*/ 533 w 536"/>
                  <a:gd name="T35" fmla="*/ 23 h 184"/>
                  <a:gd name="T36" fmla="*/ 535 w 536"/>
                  <a:gd name="T37" fmla="*/ 39 h 184"/>
                  <a:gd name="T38" fmla="*/ 513 w 536"/>
                  <a:gd name="T39" fmla="*/ 52 h 184"/>
                  <a:gd name="T40" fmla="*/ 470 w 536"/>
                  <a:gd name="T41" fmla="*/ 57 h 184"/>
                  <a:gd name="T42" fmla="*/ 399 w 536"/>
                  <a:gd name="T43" fmla="*/ 61 h 184"/>
                  <a:gd name="T44" fmla="*/ 323 w 536"/>
                  <a:gd name="T45" fmla="*/ 70 h 184"/>
                  <a:gd name="T46" fmla="*/ 263 w 536"/>
                  <a:gd name="T47" fmla="*/ 80 h 184"/>
                  <a:gd name="T48" fmla="*/ 193 w 536"/>
                  <a:gd name="T49" fmla="*/ 90 h 184"/>
                  <a:gd name="T50" fmla="*/ 135 w 536"/>
                  <a:gd name="T51" fmla="*/ 99 h 184"/>
                  <a:gd name="T52" fmla="*/ 92 w 536"/>
                  <a:gd name="T53" fmla="*/ 109 h 184"/>
                  <a:gd name="T54" fmla="*/ 56 w 536"/>
                  <a:gd name="T55" fmla="*/ 128 h 184"/>
                  <a:gd name="T56" fmla="*/ 30 w 536"/>
                  <a:gd name="T57" fmla="*/ 140 h 184"/>
                  <a:gd name="T58" fmla="*/ 15 w 536"/>
                  <a:gd name="T59" fmla="*/ 164 h 184"/>
                  <a:gd name="T60" fmla="*/ 0 w 536"/>
                  <a:gd name="T61" fmla="*/ 183 h 18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536" h="184">
                    <a:moveTo>
                      <a:pt x="0" y="183"/>
                    </a:moveTo>
                    <a:lnTo>
                      <a:pt x="7" y="153"/>
                    </a:lnTo>
                    <a:lnTo>
                      <a:pt x="17" y="133"/>
                    </a:lnTo>
                    <a:lnTo>
                      <a:pt x="49" y="110"/>
                    </a:lnTo>
                    <a:lnTo>
                      <a:pt x="105" y="88"/>
                    </a:lnTo>
                    <a:lnTo>
                      <a:pt x="147" y="82"/>
                    </a:lnTo>
                    <a:lnTo>
                      <a:pt x="182" y="74"/>
                    </a:lnTo>
                    <a:lnTo>
                      <a:pt x="237" y="69"/>
                    </a:lnTo>
                    <a:lnTo>
                      <a:pt x="279" y="61"/>
                    </a:lnTo>
                    <a:lnTo>
                      <a:pt x="320" y="54"/>
                    </a:lnTo>
                    <a:lnTo>
                      <a:pt x="359" y="49"/>
                    </a:lnTo>
                    <a:lnTo>
                      <a:pt x="405" y="43"/>
                    </a:lnTo>
                    <a:lnTo>
                      <a:pt x="473" y="42"/>
                    </a:lnTo>
                    <a:lnTo>
                      <a:pt x="470" y="44"/>
                    </a:lnTo>
                    <a:lnTo>
                      <a:pt x="506" y="41"/>
                    </a:lnTo>
                    <a:lnTo>
                      <a:pt x="518" y="27"/>
                    </a:lnTo>
                    <a:lnTo>
                      <a:pt x="513" y="0"/>
                    </a:lnTo>
                    <a:lnTo>
                      <a:pt x="533" y="23"/>
                    </a:lnTo>
                    <a:lnTo>
                      <a:pt x="535" y="39"/>
                    </a:lnTo>
                    <a:lnTo>
                      <a:pt x="513" y="52"/>
                    </a:lnTo>
                    <a:lnTo>
                      <a:pt x="470" y="57"/>
                    </a:lnTo>
                    <a:lnTo>
                      <a:pt x="399" y="61"/>
                    </a:lnTo>
                    <a:lnTo>
                      <a:pt x="323" y="70"/>
                    </a:lnTo>
                    <a:lnTo>
                      <a:pt x="263" y="80"/>
                    </a:lnTo>
                    <a:lnTo>
                      <a:pt x="193" y="90"/>
                    </a:lnTo>
                    <a:lnTo>
                      <a:pt x="135" y="99"/>
                    </a:lnTo>
                    <a:lnTo>
                      <a:pt x="92" y="109"/>
                    </a:lnTo>
                    <a:lnTo>
                      <a:pt x="56" y="128"/>
                    </a:lnTo>
                    <a:lnTo>
                      <a:pt x="30" y="140"/>
                    </a:lnTo>
                    <a:lnTo>
                      <a:pt x="15" y="164"/>
                    </a:lnTo>
                    <a:lnTo>
                      <a:pt x="0" y="18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5" name="Freeform 19"/>
              <p:cNvSpPr>
                <a:spLocks/>
              </p:cNvSpPr>
              <p:nvPr/>
            </p:nvSpPr>
            <p:spPr bwMode="auto">
              <a:xfrm>
                <a:off x="2197" y="574"/>
                <a:ext cx="1326" cy="40"/>
              </a:xfrm>
              <a:custGeom>
                <a:avLst/>
                <a:gdLst>
                  <a:gd name="T0" fmla="*/ 0 w 1326"/>
                  <a:gd name="T1" fmla="*/ 10 h 40"/>
                  <a:gd name="T2" fmla="*/ 17 w 1326"/>
                  <a:gd name="T3" fmla="*/ 30 h 40"/>
                  <a:gd name="T4" fmla="*/ 114 w 1326"/>
                  <a:gd name="T5" fmla="*/ 37 h 40"/>
                  <a:gd name="T6" fmla="*/ 381 w 1326"/>
                  <a:gd name="T7" fmla="*/ 36 h 40"/>
                  <a:gd name="T8" fmla="*/ 438 w 1326"/>
                  <a:gd name="T9" fmla="*/ 37 h 40"/>
                  <a:gd name="T10" fmla="*/ 480 w 1326"/>
                  <a:gd name="T11" fmla="*/ 38 h 40"/>
                  <a:gd name="T12" fmla="*/ 578 w 1326"/>
                  <a:gd name="T13" fmla="*/ 38 h 40"/>
                  <a:gd name="T14" fmla="*/ 686 w 1326"/>
                  <a:gd name="T15" fmla="*/ 36 h 40"/>
                  <a:gd name="T16" fmla="*/ 724 w 1326"/>
                  <a:gd name="T17" fmla="*/ 36 h 40"/>
                  <a:gd name="T18" fmla="*/ 819 w 1326"/>
                  <a:gd name="T19" fmla="*/ 38 h 40"/>
                  <a:gd name="T20" fmla="*/ 859 w 1326"/>
                  <a:gd name="T21" fmla="*/ 39 h 40"/>
                  <a:gd name="T22" fmla="*/ 888 w 1326"/>
                  <a:gd name="T23" fmla="*/ 38 h 40"/>
                  <a:gd name="T24" fmla="*/ 962 w 1326"/>
                  <a:gd name="T25" fmla="*/ 36 h 40"/>
                  <a:gd name="T26" fmla="*/ 1004 w 1326"/>
                  <a:gd name="T27" fmla="*/ 38 h 40"/>
                  <a:gd name="T28" fmla="*/ 1045 w 1326"/>
                  <a:gd name="T29" fmla="*/ 37 h 40"/>
                  <a:gd name="T30" fmla="*/ 1072 w 1326"/>
                  <a:gd name="T31" fmla="*/ 36 h 40"/>
                  <a:gd name="T32" fmla="*/ 1119 w 1326"/>
                  <a:gd name="T33" fmla="*/ 36 h 40"/>
                  <a:gd name="T34" fmla="*/ 1145 w 1326"/>
                  <a:gd name="T35" fmla="*/ 37 h 40"/>
                  <a:gd name="T36" fmla="*/ 1171 w 1326"/>
                  <a:gd name="T37" fmla="*/ 38 h 40"/>
                  <a:gd name="T38" fmla="*/ 1233 w 1326"/>
                  <a:gd name="T39" fmla="*/ 37 h 40"/>
                  <a:gd name="T40" fmla="*/ 1257 w 1326"/>
                  <a:gd name="T41" fmla="*/ 37 h 40"/>
                  <a:gd name="T42" fmla="*/ 1325 w 1326"/>
                  <a:gd name="T43" fmla="*/ 32 h 40"/>
                  <a:gd name="T44" fmla="*/ 1291 w 1326"/>
                  <a:gd name="T45" fmla="*/ 22 h 40"/>
                  <a:gd name="T46" fmla="*/ 1271 w 1326"/>
                  <a:gd name="T47" fmla="*/ 22 h 40"/>
                  <a:gd name="T48" fmla="*/ 1249 w 1326"/>
                  <a:gd name="T49" fmla="*/ 23 h 40"/>
                  <a:gd name="T50" fmla="*/ 1081 w 1326"/>
                  <a:gd name="T51" fmla="*/ 15 h 40"/>
                  <a:gd name="T52" fmla="*/ 1015 w 1326"/>
                  <a:gd name="T53" fmla="*/ 17 h 40"/>
                  <a:gd name="T54" fmla="*/ 943 w 1326"/>
                  <a:gd name="T55" fmla="*/ 21 h 40"/>
                  <a:gd name="T56" fmla="*/ 874 w 1326"/>
                  <a:gd name="T57" fmla="*/ 20 h 40"/>
                  <a:gd name="T58" fmla="*/ 819 w 1326"/>
                  <a:gd name="T59" fmla="*/ 18 h 40"/>
                  <a:gd name="T60" fmla="*/ 732 w 1326"/>
                  <a:gd name="T61" fmla="*/ 19 h 40"/>
                  <a:gd name="T62" fmla="*/ 683 w 1326"/>
                  <a:gd name="T63" fmla="*/ 20 h 40"/>
                  <a:gd name="T64" fmla="*/ 655 w 1326"/>
                  <a:gd name="T65" fmla="*/ 21 h 40"/>
                  <a:gd name="T66" fmla="*/ 605 w 1326"/>
                  <a:gd name="T67" fmla="*/ 22 h 40"/>
                  <a:gd name="T68" fmla="*/ 553 w 1326"/>
                  <a:gd name="T69" fmla="*/ 20 h 40"/>
                  <a:gd name="T70" fmla="*/ 524 w 1326"/>
                  <a:gd name="T71" fmla="*/ 19 h 40"/>
                  <a:gd name="T72" fmla="*/ 462 w 1326"/>
                  <a:gd name="T73" fmla="*/ 17 h 40"/>
                  <a:gd name="T74" fmla="*/ 436 w 1326"/>
                  <a:gd name="T75" fmla="*/ 18 h 40"/>
                  <a:gd name="T76" fmla="*/ 378 w 1326"/>
                  <a:gd name="T77" fmla="*/ 21 h 40"/>
                  <a:gd name="T78" fmla="*/ 340 w 1326"/>
                  <a:gd name="T79" fmla="*/ 23 h 40"/>
                  <a:gd name="T80" fmla="*/ 302 w 1326"/>
                  <a:gd name="T81" fmla="*/ 24 h 40"/>
                  <a:gd name="T82" fmla="*/ 258 w 1326"/>
                  <a:gd name="T83" fmla="*/ 22 h 40"/>
                  <a:gd name="T84" fmla="*/ 205 w 1326"/>
                  <a:gd name="T85" fmla="*/ 20 h 40"/>
                  <a:gd name="T86" fmla="*/ 147 w 1326"/>
                  <a:gd name="T87" fmla="*/ 23 h 40"/>
                  <a:gd name="T88" fmla="*/ 133 w 1326"/>
                  <a:gd name="T89" fmla="*/ 23 h 40"/>
                  <a:gd name="T90" fmla="*/ 82 w 1326"/>
                  <a:gd name="T91" fmla="*/ 20 h 40"/>
                  <a:gd name="T92" fmla="*/ 53 w 1326"/>
                  <a:gd name="T93" fmla="*/ 19 h 40"/>
                  <a:gd name="T94" fmla="*/ 38 w 1326"/>
                  <a:gd name="T95" fmla="*/ 20 h 4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326" h="40">
                    <a:moveTo>
                      <a:pt x="6" y="0"/>
                    </a:moveTo>
                    <a:lnTo>
                      <a:pt x="0" y="10"/>
                    </a:lnTo>
                    <a:lnTo>
                      <a:pt x="6" y="25"/>
                    </a:lnTo>
                    <a:lnTo>
                      <a:pt x="17" y="30"/>
                    </a:lnTo>
                    <a:lnTo>
                      <a:pt x="36" y="36"/>
                    </a:lnTo>
                    <a:lnTo>
                      <a:pt x="114" y="37"/>
                    </a:lnTo>
                    <a:lnTo>
                      <a:pt x="275" y="38"/>
                    </a:lnTo>
                    <a:lnTo>
                      <a:pt x="381" y="36"/>
                    </a:lnTo>
                    <a:lnTo>
                      <a:pt x="415" y="37"/>
                    </a:lnTo>
                    <a:lnTo>
                      <a:pt x="438" y="37"/>
                    </a:lnTo>
                    <a:lnTo>
                      <a:pt x="474" y="38"/>
                    </a:lnTo>
                    <a:lnTo>
                      <a:pt x="480" y="38"/>
                    </a:lnTo>
                    <a:lnTo>
                      <a:pt x="545" y="38"/>
                    </a:lnTo>
                    <a:lnTo>
                      <a:pt x="578" y="38"/>
                    </a:lnTo>
                    <a:lnTo>
                      <a:pt x="598" y="37"/>
                    </a:lnTo>
                    <a:lnTo>
                      <a:pt x="686" y="36"/>
                    </a:lnTo>
                    <a:lnTo>
                      <a:pt x="691" y="36"/>
                    </a:lnTo>
                    <a:lnTo>
                      <a:pt x="724" y="36"/>
                    </a:lnTo>
                    <a:lnTo>
                      <a:pt x="777" y="38"/>
                    </a:lnTo>
                    <a:lnTo>
                      <a:pt x="819" y="38"/>
                    </a:lnTo>
                    <a:lnTo>
                      <a:pt x="825" y="38"/>
                    </a:lnTo>
                    <a:lnTo>
                      <a:pt x="859" y="39"/>
                    </a:lnTo>
                    <a:lnTo>
                      <a:pt x="882" y="37"/>
                    </a:lnTo>
                    <a:lnTo>
                      <a:pt x="888" y="38"/>
                    </a:lnTo>
                    <a:lnTo>
                      <a:pt x="957" y="37"/>
                    </a:lnTo>
                    <a:lnTo>
                      <a:pt x="962" y="36"/>
                    </a:lnTo>
                    <a:lnTo>
                      <a:pt x="980" y="37"/>
                    </a:lnTo>
                    <a:lnTo>
                      <a:pt x="1004" y="38"/>
                    </a:lnTo>
                    <a:lnTo>
                      <a:pt x="1011" y="38"/>
                    </a:lnTo>
                    <a:lnTo>
                      <a:pt x="1045" y="37"/>
                    </a:lnTo>
                    <a:lnTo>
                      <a:pt x="1066" y="36"/>
                    </a:lnTo>
                    <a:lnTo>
                      <a:pt x="1072" y="36"/>
                    </a:lnTo>
                    <a:lnTo>
                      <a:pt x="1091" y="36"/>
                    </a:lnTo>
                    <a:lnTo>
                      <a:pt x="1119" y="36"/>
                    </a:lnTo>
                    <a:lnTo>
                      <a:pt x="1126" y="36"/>
                    </a:lnTo>
                    <a:lnTo>
                      <a:pt x="1145" y="37"/>
                    </a:lnTo>
                    <a:lnTo>
                      <a:pt x="1165" y="38"/>
                    </a:lnTo>
                    <a:lnTo>
                      <a:pt x="1171" y="38"/>
                    </a:lnTo>
                    <a:lnTo>
                      <a:pt x="1214" y="36"/>
                    </a:lnTo>
                    <a:lnTo>
                      <a:pt x="1233" y="37"/>
                    </a:lnTo>
                    <a:lnTo>
                      <a:pt x="1252" y="38"/>
                    </a:lnTo>
                    <a:lnTo>
                      <a:pt x="1257" y="37"/>
                    </a:lnTo>
                    <a:lnTo>
                      <a:pt x="1309" y="37"/>
                    </a:lnTo>
                    <a:lnTo>
                      <a:pt x="1325" y="32"/>
                    </a:lnTo>
                    <a:lnTo>
                      <a:pt x="1298" y="22"/>
                    </a:lnTo>
                    <a:lnTo>
                      <a:pt x="1291" y="22"/>
                    </a:lnTo>
                    <a:lnTo>
                      <a:pt x="1267" y="20"/>
                    </a:lnTo>
                    <a:lnTo>
                      <a:pt x="1271" y="22"/>
                    </a:lnTo>
                    <a:lnTo>
                      <a:pt x="1256" y="24"/>
                    </a:lnTo>
                    <a:lnTo>
                      <a:pt x="1249" y="23"/>
                    </a:lnTo>
                    <a:lnTo>
                      <a:pt x="1087" y="15"/>
                    </a:lnTo>
                    <a:lnTo>
                      <a:pt x="1081" y="15"/>
                    </a:lnTo>
                    <a:lnTo>
                      <a:pt x="1038" y="15"/>
                    </a:lnTo>
                    <a:lnTo>
                      <a:pt x="1015" y="17"/>
                    </a:lnTo>
                    <a:lnTo>
                      <a:pt x="978" y="19"/>
                    </a:lnTo>
                    <a:lnTo>
                      <a:pt x="943" y="21"/>
                    </a:lnTo>
                    <a:lnTo>
                      <a:pt x="904" y="21"/>
                    </a:lnTo>
                    <a:lnTo>
                      <a:pt x="874" y="20"/>
                    </a:lnTo>
                    <a:lnTo>
                      <a:pt x="869" y="20"/>
                    </a:lnTo>
                    <a:lnTo>
                      <a:pt x="819" y="18"/>
                    </a:lnTo>
                    <a:lnTo>
                      <a:pt x="752" y="18"/>
                    </a:lnTo>
                    <a:lnTo>
                      <a:pt x="732" y="19"/>
                    </a:lnTo>
                    <a:lnTo>
                      <a:pt x="709" y="20"/>
                    </a:lnTo>
                    <a:lnTo>
                      <a:pt x="683" y="20"/>
                    </a:lnTo>
                    <a:lnTo>
                      <a:pt x="678" y="20"/>
                    </a:lnTo>
                    <a:lnTo>
                      <a:pt x="655" y="21"/>
                    </a:lnTo>
                    <a:lnTo>
                      <a:pt x="610" y="22"/>
                    </a:lnTo>
                    <a:lnTo>
                      <a:pt x="605" y="22"/>
                    </a:lnTo>
                    <a:lnTo>
                      <a:pt x="584" y="22"/>
                    </a:lnTo>
                    <a:lnTo>
                      <a:pt x="553" y="20"/>
                    </a:lnTo>
                    <a:lnTo>
                      <a:pt x="530" y="19"/>
                    </a:lnTo>
                    <a:lnTo>
                      <a:pt x="524" y="19"/>
                    </a:lnTo>
                    <a:lnTo>
                      <a:pt x="496" y="17"/>
                    </a:lnTo>
                    <a:lnTo>
                      <a:pt x="462" y="17"/>
                    </a:lnTo>
                    <a:lnTo>
                      <a:pt x="457" y="17"/>
                    </a:lnTo>
                    <a:lnTo>
                      <a:pt x="436" y="18"/>
                    </a:lnTo>
                    <a:lnTo>
                      <a:pt x="404" y="20"/>
                    </a:lnTo>
                    <a:lnTo>
                      <a:pt x="378" y="21"/>
                    </a:lnTo>
                    <a:lnTo>
                      <a:pt x="373" y="21"/>
                    </a:lnTo>
                    <a:lnTo>
                      <a:pt x="340" y="23"/>
                    </a:lnTo>
                    <a:lnTo>
                      <a:pt x="335" y="23"/>
                    </a:lnTo>
                    <a:lnTo>
                      <a:pt x="302" y="24"/>
                    </a:lnTo>
                    <a:lnTo>
                      <a:pt x="283" y="24"/>
                    </a:lnTo>
                    <a:lnTo>
                      <a:pt x="258" y="22"/>
                    </a:lnTo>
                    <a:lnTo>
                      <a:pt x="239" y="20"/>
                    </a:lnTo>
                    <a:lnTo>
                      <a:pt x="205" y="20"/>
                    </a:lnTo>
                    <a:lnTo>
                      <a:pt x="179" y="21"/>
                    </a:lnTo>
                    <a:lnTo>
                      <a:pt x="147" y="23"/>
                    </a:lnTo>
                    <a:lnTo>
                      <a:pt x="141" y="23"/>
                    </a:lnTo>
                    <a:lnTo>
                      <a:pt x="133" y="23"/>
                    </a:lnTo>
                    <a:lnTo>
                      <a:pt x="99" y="21"/>
                    </a:lnTo>
                    <a:lnTo>
                      <a:pt x="82" y="20"/>
                    </a:lnTo>
                    <a:lnTo>
                      <a:pt x="59" y="19"/>
                    </a:lnTo>
                    <a:lnTo>
                      <a:pt x="53" y="19"/>
                    </a:lnTo>
                    <a:lnTo>
                      <a:pt x="48" y="19"/>
                    </a:lnTo>
                    <a:lnTo>
                      <a:pt x="38" y="2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6" name="Freeform 20"/>
              <p:cNvSpPr>
                <a:spLocks/>
              </p:cNvSpPr>
              <p:nvPr/>
            </p:nvSpPr>
            <p:spPr bwMode="auto">
              <a:xfrm>
                <a:off x="2212" y="307"/>
                <a:ext cx="1300" cy="224"/>
              </a:xfrm>
              <a:custGeom>
                <a:avLst/>
                <a:gdLst>
                  <a:gd name="T0" fmla="*/ 73 w 1300"/>
                  <a:gd name="T1" fmla="*/ 142 h 224"/>
                  <a:gd name="T2" fmla="*/ 40 w 1300"/>
                  <a:gd name="T3" fmla="*/ 164 h 224"/>
                  <a:gd name="T4" fmla="*/ 5 w 1300"/>
                  <a:gd name="T5" fmla="*/ 178 h 224"/>
                  <a:gd name="T6" fmla="*/ 11 w 1300"/>
                  <a:gd name="T7" fmla="*/ 203 h 224"/>
                  <a:gd name="T8" fmla="*/ 54 w 1300"/>
                  <a:gd name="T9" fmla="*/ 212 h 224"/>
                  <a:gd name="T10" fmla="*/ 172 w 1300"/>
                  <a:gd name="T11" fmla="*/ 215 h 224"/>
                  <a:gd name="T12" fmla="*/ 420 w 1300"/>
                  <a:gd name="T13" fmla="*/ 210 h 224"/>
                  <a:gd name="T14" fmla="*/ 473 w 1300"/>
                  <a:gd name="T15" fmla="*/ 213 h 224"/>
                  <a:gd name="T16" fmla="*/ 512 w 1300"/>
                  <a:gd name="T17" fmla="*/ 218 h 224"/>
                  <a:gd name="T18" fmla="*/ 603 w 1300"/>
                  <a:gd name="T19" fmla="*/ 218 h 224"/>
                  <a:gd name="T20" fmla="*/ 703 w 1300"/>
                  <a:gd name="T21" fmla="*/ 210 h 224"/>
                  <a:gd name="T22" fmla="*/ 738 w 1300"/>
                  <a:gd name="T23" fmla="*/ 210 h 224"/>
                  <a:gd name="T24" fmla="*/ 827 w 1300"/>
                  <a:gd name="T25" fmla="*/ 219 h 224"/>
                  <a:gd name="T26" fmla="*/ 864 w 1300"/>
                  <a:gd name="T27" fmla="*/ 223 h 224"/>
                  <a:gd name="T28" fmla="*/ 891 w 1300"/>
                  <a:gd name="T29" fmla="*/ 218 h 224"/>
                  <a:gd name="T30" fmla="*/ 960 w 1300"/>
                  <a:gd name="T31" fmla="*/ 210 h 224"/>
                  <a:gd name="T32" fmla="*/ 999 w 1300"/>
                  <a:gd name="T33" fmla="*/ 218 h 224"/>
                  <a:gd name="T34" fmla="*/ 1037 w 1300"/>
                  <a:gd name="T35" fmla="*/ 213 h 224"/>
                  <a:gd name="T36" fmla="*/ 1062 w 1300"/>
                  <a:gd name="T37" fmla="*/ 210 h 224"/>
                  <a:gd name="T38" fmla="*/ 1105 w 1300"/>
                  <a:gd name="T39" fmla="*/ 210 h 224"/>
                  <a:gd name="T40" fmla="*/ 1129 w 1300"/>
                  <a:gd name="T41" fmla="*/ 215 h 224"/>
                  <a:gd name="T42" fmla="*/ 1154 w 1300"/>
                  <a:gd name="T43" fmla="*/ 219 h 224"/>
                  <a:gd name="T44" fmla="*/ 1211 w 1300"/>
                  <a:gd name="T45" fmla="*/ 213 h 224"/>
                  <a:gd name="T46" fmla="*/ 1233 w 1300"/>
                  <a:gd name="T47" fmla="*/ 215 h 224"/>
                  <a:gd name="T48" fmla="*/ 1299 w 1300"/>
                  <a:gd name="T49" fmla="*/ 212 h 224"/>
                  <a:gd name="T50" fmla="*/ 1283 w 1300"/>
                  <a:gd name="T51" fmla="*/ 169 h 224"/>
                  <a:gd name="T52" fmla="*/ 1246 w 1300"/>
                  <a:gd name="T53" fmla="*/ 140 h 224"/>
                  <a:gd name="T54" fmla="*/ 1226 w 1300"/>
                  <a:gd name="T55" fmla="*/ 145 h 224"/>
                  <a:gd name="T56" fmla="*/ 1119 w 1300"/>
                  <a:gd name="T57" fmla="*/ 117 h 224"/>
                  <a:gd name="T58" fmla="*/ 1070 w 1300"/>
                  <a:gd name="T59" fmla="*/ 103 h 224"/>
                  <a:gd name="T60" fmla="*/ 1008 w 1300"/>
                  <a:gd name="T61" fmla="*/ 113 h 224"/>
                  <a:gd name="T62" fmla="*/ 942 w 1300"/>
                  <a:gd name="T63" fmla="*/ 132 h 224"/>
                  <a:gd name="T64" fmla="*/ 878 w 1300"/>
                  <a:gd name="T65" fmla="*/ 126 h 224"/>
                  <a:gd name="T66" fmla="*/ 827 w 1300"/>
                  <a:gd name="T67" fmla="*/ 117 h 224"/>
                  <a:gd name="T68" fmla="*/ 761 w 1300"/>
                  <a:gd name="T69" fmla="*/ 99 h 224"/>
                  <a:gd name="T70" fmla="*/ 721 w 1300"/>
                  <a:gd name="T71" fmla="*/ 80 h 224"/>
                  <a:gd name="T72" fmla="*/ 695 w 1300"/>
                  <a:gd name="T73" fmla="*/ 38 h 224"/>
                  <a:gd name="T74" fmla="*/ 687 w 1300"/>
                  <a:gd name="T75" fmla="*/ 25 h 224"/>
                  <a:gd name="T76" fmla="*/ 614 w 1300"/>
                  <a:gd name="T77" fmla="*/ 25 h 224"/>
                  <a:gd name="T78" fmla="*/ 537 w 1300"/>
                  <a:gd name="T79" fmla="*/ 0 h 224"/>
                  <a:gd name="T80" fmla="*/ 575 w 1300"/>
                  <a:gd name="T81" fmla="*/ 51 h 224"/>
                  <a:gd name="T82" fmla="*/ 560 w 1300"/>
                  <a:gd name="T83" fmla="*/ 87 h 224"/>
                  <a:gd name="T84" fmla="*/ 503 w 1300"/>
                  <a:gd name="T85" fmla="*/ 96 h 224"/>
                  <a:gd name="T86" fmla="*/ 451 w 1300"/>
                  <a:gd name="T87" fmla="*/ 106 h 224"/>
                  <a:gd name="T88" fmla="*/ 389 w 1300"/>
                  <a:gd name="T89" fmla="*/ 129 h 224"/>
                  <a:gd name="T90" fmla="*/ 331 w 1300"/>
                  <a:gd name="T91" fmla="*/ 122 h 224"/>
                  <a:gd name="T92" fmla="*/ 288 w 1300"/>
                  <a:gd name="T93" fmla="*/ 128 h 224"/>
                  <a:gd name="T94" fmla="*/ 233 w 1300"/>
                  <a:gd name="T95" fmla="*/ 131 h 224"/>
                  <a:gd name="T96" fmla="*/ 197 w 1300"/>
                  <a:gd name="T97" fmla="*/ 142 h 224"/>
                  <a:gd name="T98" fmla="*/ 158 w 1300"/>
                  <a:gd name="T99" fmla="*/ 132 h 224"/>
                  <a:gd name="T100" fmla="*/ 118 w 1300"/>
                  <a:gd name="T101" fmla="*/ 134 h 22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300" h="224">
                    <a:moveTo>
                      <a:pt x="97" y="143"/>
                    </a:moveTo>
                    <a:lnTo>
                      <a:pt x="73" y="142"/>
                    </a:lnTo>
                    <a:lnTo>
                      <a:pt x="54" y="157"/>
                    </a:lnTo>
                    <a:lnTo>
                      <a:pt x="40" y="164"/>
                    </a:lnTo>
                    <a:lnTo>
                      <a:pt x="18" y="174"/>
                    </a:lnTo>
                    <a:lnTo>
                      <a:pt x="5" y="178"/>
                    </a:lnTo>
                    <a:lnTo>
                      <a:pt x="0" y="190"/>
                    </a:lnTo>
                    <a:lnTo>
                      <a:pt x="11" y="203"/>
                    </a:lnTo>
                    <a:lnTo>
                      <a:pt x="26" y="218"/>
                    </a:lnTo>
                    <a:lnTo>
                      <a:pt x="54" y="212"/>
                    </a:lnTo>
                    <a:lnTo>
                      <a:pt x="100" y="210"/>
                    </a:lnTo>
                    <a:lnTo>
                      <a:pt x="172" y="215"/>
                    </a:lnTo>
                    <a:lnTo>
                      <a:pt x="322" y="218"/>
                    </a:lnTo>
                    <a:lnTo>
                      <a:pt x="420" y="210"/>
                    </a:lnTo>
                    <a:lnTo>
                      <a:pt x="452" y="215"/>
                    </a:lnTo>
                    <a:lnTo>
                      <a:pt x="473" y="213"/>
                    </a:lnTo>
                    <a:lnTo>
                      <a:pt x="506" y="218"/>
                    </a:lnTo>
                    <a:lnTo>
                      <a:pt x="512" y="218"/>
                    </a:lnTo>
                    <a:lnTo>
                      <a:pt x="573" y="219"/>
                    </a:lnTo>
                    <a:lnTo>
                      <a:pt x="603" y="218"/>
                    </a:lnTo>
                    <a:lnTo>
                      <a:pt x="621" y="213"/>
                    </a:lnTo>
                    <a:lnTo>
                      <a:pt x="703" y="210"/>
                    </a:lnTo>
                    <a:lnTo>
                      <a:pt x="708" y="210"/>
                    </a:lnTo>
                    <a:lnTo>
                      <a:pt x="738" y="210"/>
                    </a:lnTo>
                    <a:lnTo>
                      <a:pt x="788" y="218"/>
                    </a:lnTo>
                    <a:lnTo>
                      <a:pt x="827" y="219"/>
                    </a:lnTo>
                    <a:lnTo>
                      <a:pt x="832" y="219"/>
                    </a:lnTo>
                    <a:lnTo>
                      <a:pt x="864" y="223"/>
                    </a:lnTo>
                    <a:lnTo>
                      <a:pt x="885" y="215"/>
                    </a:lnTo>
                    <a:lnTo>
                      <a:pt x="891" y="218"/>
                    </a:lnTo>
                    <a:lnTo>
                      <a:pt x="955" y="213"/>
                    </a:lnTo>
                    <a:lnTo>
                      <a:pt x="960" y="210"/>
                    </a:lnTo>
                    <a:lnTo>
                      <a:pt x="976" y="215"/>
                    </a:lnTo>
                    <a:lnTo>
                      <a:pt x="999" y="218"/>
                    </a:lnTo>
                    <a:lnTo>
                      <a:pt x="1005" y="218"/>
                    </a:lnTo>
                    <a:lnTo>
                      <a:pt x="1037" y="213"/>
                    </a:lnTo>
                    <a:lnTo>
                      <a:pt x="1056" y="210"/>
                    </a:lnTo>
                    <a:lnTo>
                      <a:pt x="1062" y="210"/>
                    </a:lnTo>
                    <a:lnTo>
                      <a:pt x="1079" y="210"/>
                    </a:lnTo>
                    <a:lnTo>
                      <a:pt x="1105" y="210"/>
                    </a:lnTo>
                    <a:lnTo>
                      <a:pt x="1111" y="209"/>
                    </a:lnTo>
                    <a:lnTo>
                      <a:pt x="1129" y="215"/>
                    </a:lnTo>
                    <a:lnTo>
                      <a:pt x="1148" y="219"/>
                    </a:lnTo>
                    <a:lnTo>
                      <a:pt x="1154" y="219"/>
                    </a:lnTo>
                    <a:lnTo>
                      <a:pt x="1193" y="210"/>
                    </a:lnTo>
                    <a:lnTo>
                      <a:pt x="1211" y="213"/>
                    </a:lnTo>
                    <a:lnTo>
                      <a:pt x="1229" y="218"/>
                    </a:lnTo>
                    <a:lnTo>
                      <a:pt x="1233" y="215"/>
                    </a:lnTo>
                    <a:lnTo>
                      <a:pt x="1282" y="213"/>
                    </a:lnTo>
                    <a:lnTo>
                      <a:pt x="1299" y="212"/>
                    </a:lnTo>
                    <a:lnTo>
                      <a:pt x="1296" y="187"/>
                    </a:lnTo>
                    <a:lnTo>
                      <a:pt x="1283" y="169"/>
                    </a:lnTo>
                    <a:lnTo>
                      <a:pt x="1268" y="155"/>
                    </a:lnTo>
                    <a:lnTo>
                      <a:pt x="1246" y="140"/>
                    </a:lnTo>
                    <a:lnTo>
                      <a:pt x="1232" y="146"/>
                    </a:lnTo>
                    <a:lnTo>
                      <a:pt x="1226" y="145"/>
                    </a:lnTo>
                    <a:lnTo>
                      <a:pt x="1158" y="132"/>
                    </a:lnTo>
                    <a:lnTo>
                      <a:pt x="1119" y="117"/>
                    </a:lnTo>
                    <a:lnTo>
                      <a:pt x="1076" y="103"/>
                    </a:lnTo>
                    <a:lnTo>
                      <a:pt x="1070" y="103"/>
                    </a:lnTo>
                    <a:lnTo>
                      <a:pt x="1030" y="103"/>
                    </a:lnTo>
                    <a:lnTo>
                      <a:pt x="1008" y="113"/>
                    </a:lnTo>
                    <a:lnTo>
                      <a:pt x="974" y="122"/>
                    </a:lnTo>
                    <a:lnTo>
                      <a:pt x="942" y="132"/>
                    </a:lnTo>
                    <a:lnTo>
                      <a:pt x="905" y="131"/>
                    </a:lnTo>
                    <a:lnTo>
                      <a:pt x="878" y="126"/>
                    </a:lnTo>
                    <a:lnTo>
                      <a:pt x="873" y="126"/>
                    </a:lnTo>
                    <a:lnTo>
                      <a:pt x="827" y="117"/>
                    </a:lnTo>
                    <a:lnTo>
                      <a:pt x="787" y="103"/>
                    </a:lnTo>
                    <a:lnTo>
                      <a:pt x="761" y="99"/>
                    </a:lnTo>
                    <a:lnTo>
                      <a:pt x="743" y="85"/>
                    </a:lnTo>
                    <a:lnTo>
                      <a:pt x="721" y="80"/>
                    </a:lnTo>
                    <a:lnTo>
                      <a:pt x="702" y="67"/>
                    </a:lnTo>
                    <a:lnTo>
                      <a:pt x="695" y="38"/>
                    </a:lnTo>
                    <a:lnTo>
                      <a:pt x="718" y="16"/>
                    </a:lnTo>
                    <a:lnTo>
                      <a:pt x="687" y="25"/>
                    </a:lnTo>
                    <a:lnTo>
                      <a:pt x="645" y="24"/>
                    </a:lnTo>
                    <a:lnTo>
                      <a:pt x="614" y="25"/>
                    </a:lnTo>
                    <a:lnTo>
                      <a:pt x="575" y="16"/>
                    </a:lnTo>
                    <a:lnTo>
                      <a:pt x="537" y="0"/>
                    </a:lnTo>
                    <a:lnTo>
                      <a:pt x="566" y="29"/>
                    </a:lnTo>
                    <a:lnTo>
                      <a:pt x="575" y="51"/>
                    </a:lnTo>
                    <a:lnTo>
                      <a:pt x="573" y="68"/>
                    </a:lnTo>
                    <a:lnTo>
                      <a:pt x="560" y="87"/>
                    </a:lnTo>
                    <a:lnTo>
                      <a:pt x="531" y="97"/>
                    </a:lnTo>
                    <a:lnTo>
                      <a:pt x="503" y="96"/>
                    </a:lnTo>
                    <a:lnTo>
                      <a:pt x="477" y="100"/>
                    </a:lnTo>
                    <a:lnTo>
                      <a:pt x="451" y="106"/>
                    </a:lnTo>
                    <a:lnTo>
                      <a:pt x="413" y="122"/>
                    </a:lnTo>
                    <a:lnTo>
                      <a:pt x="389" y="129"/>
                    </a:lnTo>
                    <a:lnTo>
                      <a:pt x="361" y="119"/>
                    </a:lnTo>
                    <a:lnTo>
                      <a:pt x="331" y="122"/>
                    </a:lnTo>
                    <a:lnTo>
                      <a:pt x="306" y="135"/>
                    </a:lnTo>
                    <a:lnTo>
                      <a:pt x="288" y="128"/>
                    </a:lnTo>
                    <a:lnTo>
                      <a:pt x="261" y="134"/>
                    </a:lnTo>
                    <a:lnTo>
                      <a:pt x="233" y="131"/>
                    </a:lnTo>
                    <a:lnTo>
                      <a:pt x="203" y="142"/>
                    </a:lnTo>
                    <a:lnTo>
                      <a:pt x="197" y="142"/>
                    </a:lnTo>
                    <a:lnTo>
                      <a:pt x="187" y="140"/>
                    </a:lnTo>
                    <a:lnTo>
                      <a:pt x="158" y="132"/>
                    </a:lnTo>
                    <a:lnTo>
                      <a:pt x="143" y="126"/>
                    </a:lnTo>
                    <a:lnTo>
                      <a:pt x="118" y="134"/>
                    </a:lnTo>
                    <a:lnTo>
                      <a:pt x="97" y="143"/>
                    </a:lnTo>
                  </a:path>
                </a:pathLst>
              </a:custGeom>
              <a:gradFill rotWithShape="0">
                <a:gsLst>
                  <a:gs pos="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7" name="Freeform 21"/>
              <p:cNvSpPr>
                <a:spLocks/>
              </p:cNvSpPr>
              <p:nvPr/>
            </p:nvSpPr>
            <p:spPr bwMode="auto">
              <a:xfrm>
                <a:off x="2931" y="310"/>
                <a:ext cx="559" cy="184"/>
              </a:xfrm>
              <a:custGeom>
                <a:avLst/>
                <a:gdLst>
                  <a:gd name="T0" fmla="*/ 558 w 559"/>
                  <a:gd name="T1" fmla="*/ 183 h 184"/>
                  <a:gd name="T2" fmla="*/ 550 w 559"/>
                  <a:gd name="T3" fmla="*/ 153 h 184"/>
                  <a:gd name="T4" fmla="*/ 539 w 559"/>
                  <a:gd name="T5" fmla="*/ 133 h 184"/>
                  <a:gd name="T6" fmla="*/ 505 w 559"/>
                  <a:gd name="T7" fmla="*/ 111 h 184"/>
                  <a:gd name="T8" fmla="*/ 447 w 559"/>
                  <a:gd name="T9" fmla="*/ 88 h 184"/>
                  <a:gd name="T10" fmla="*/ 404 w 559"/>
                  <a:gd name="T11" fmla="*/ 81 h 184"/>
                  <a:gd name="T12" fmla="*/ 367 w 559"/>
                  <a:gd name="T13" fmla="*/ 74 h 184"/>
                  <a:gd name="T14" fmla="*/ 310 w 559"/>
                  <a:gd name="T15" fmla="*/ 69 h 184"/>
                  <a:gd name="T16" fmla="*/ 265 w 559"/>
                  <a:gd name="T17" fmla="*/ 60 h 184"/>
                  <a:gd name="T18" fmla="*/ 224 w 559"/>
                  <a:gd name="T19" fmla="*/ 54 h 184"/>
                  <a:gd name="T20" fmla="*/ 182 w 559"/>
                  <a:gd name="T21" fmla="*/ 49 h 184"/>
                  <a:gd name="T22" fmla="*/ 134 w 559"/>
                  <a:gd name="T23" fmla="*/ 43 h 184"/>
                  <a:gd name="T24" fmla="*/ 64 w 559"/>
                  <a:gd name="T25" fmla="*/ 42 h 184"/>
                  <a:gd name="T26" fmla="*/ 66 w 559"/>
                  <a:gd name="T27" fmla="*/ 44 h 184"/>
                  <a:gd name="T28" fmla="*/ 29 w 559"/>
                  <a:gd name="T29" fmla="*/ 41 h 184"/>
                  <a:gd name="T30" fmla="*/ 17 w 559"/>
                  <a:gd name="T31" fmla="*/ 27 h 184"/>
                  <a:gd name="T32" fmla="*/ 21 w 559"/>
                  <a:gd name="T33" fmla="*/ 0 h 184"/>
                  <a:gd name="T34" fmla="*/ 1 w 559"/>
                  <a:gd name="T35" fmla="*/ 24 h 184"/>
                  <a:gd name="T36" fmla="*/ 0 w 559"/>
                  <a:gd name="T37" fmla="*/ 40 h 184"/>
                  <a:gd name="T38" fmla="*/ 21 w 559"/>
                  <a:gd name="T39" fmla="*/ 52 h 184"/>
                  <a:gd name="T40" fmla="*/ 66 w 559"/>
                  <a:gd name="T41" fmla="*/ 57 h 184"/>
                  <a:gd name="T42" fmla="*/ 140 w 559"/>
                  <a:gd name="T43" fmla="*/ 60 h 184"/>
                  <a:gd name="T44" fmla="*/ 220 w 559"/>
                  <a:gd name="T45" fmla="*/ 70 h 184"/>
                  <a:gd name="T46" fmla="*/ 283 w 559"/>
                  <a:gd name="T47" fmla="*/ 80 h 184"/>
                  <a:gd name="T48" fmla="*/ 356 w 559"/>
                  <a:gd name="T49" fmla="*/ 90 h 184"/>
                  <a:gd name="T50" fmla="*/ 417 w 559"/>
                  <a:gd name="T51" fmla="*/ 100 h 184"/>
                  <a:gd name="T52" fmla="*/ 461 w 559"/>
                  <a:gd name="T53" fmla="*/ 109 h 184"/>
                  <a:gd name="T54" fmla="*/ 498 w 559"/>
                  <a:gd name="T55" fmla="*/ 128 h 184"/>
                  <a:gd name="T56" fmla="*/ 525 w 559"/>
                  <a:gd name="T57" fmla="*/ 140 h 184"/>
                  <a:gd name="T58" fmla="*/ 541 w 559"/>
                  <a:gd name="T59" fmla="*/ 164 h 184"/>
                  <a:gd name="T60" fmla="*/ 558 w 559"/>
                  <a:gd name="T61" fmla="*/ 183 h 18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559" h="184">
                    <a:moveTo>
                      <a:pt x="558" y="183"/>
                    </a:moveTo>
                    <a:lnTo>
                      <a:pt x="550" y="153"/>
                    </a:lnTo>
                    <a:lnTo>
                      <a:pt x="539" y="133"/>
                    </a:lnTo>
                    <a:lnTo>
                      <a:pt x="505" y="111"/>
                    </a:lnTo>
                    <a:lnTo>
                      <a:pt x="447" y="88"/>
                    </a:lnTo>
                    <a:lnTo>
                      <a:pt x="404" y="81"/>
                    </a:lnTo>
                    <a:lnTo>
                      <a:pt x="367" y="74"/>
                    </a:lnTo>
                    <a:lnTo>
                      <a:pt x="310" y="69"/>
                    </a:lnTo>
                    <a:lnTo>
                      <a:pt x="265" y="60"/>
                    </a:lnTo>
                    <a:lnTo>
                      <a:pt x="224" y="54"/>
                    </a:lnTo>
                    <a:lnTo>
                      <a:pt x="182" y="49"/>
                    </a:lnTo>
                    <a:lnTo>
                      <a:pt x="134" y="43"/>
                    </a:lnTo>
                    <a:lnTo>
                      <a:pt x="64" y="42"/>
                    </a:lnTo>
                    <a:lnTo>
                      <a:pt x="66" y="44"/>
                    </a:lnTo>
                    <a:lnTo>
                      <a:pt x="29" y="41"/>
                    </a:lnTo>
                    <a:lnTo>
                      <a:pt x="17" y="27"/>
                    </a:lnTo>
                    <a:lnTo>
                      <a:pt x="21" y="0"/>
                    </a:lnTo>
                    <a:lnTo>
                      <a:pt x="1" y="24"/>
                    </a:lnTo>
                    <a:lnTo>
                      <a:pt x="0" y="40"/>
                    </a:lnTo>
                    <a:lnTo>
                      <a:pt x="21" y="52"/>
                    </a:lnTo>
                    <a:lnTo>
                      <a:pt x="66" y="57"/>
                    </a:lnTo>
                    <a:lnTo>
                      <a:pt x="140" y="60"/>
                    </a:lnTo>
                    <a:lnTo>
                      <a:pt x="220" y="70"/>
                    </a:lnTo>
                    <a:lnTo>
                      <a:pt x="283" y="80"/>
                    </a:lnTo>
                    <a:lnTo>
                      <a:pt x="356" y="90"/>
                    </a:lnTo>
                    <a:lnTo>
                      <a:pt x="417" y="100"/>
                    </a:lnTo>
                    <a:lnTo>
                      <a:pt x="461" y="109"/>
                    </a:lnTo>
                    <a:lnTo>
                      <a:pt x="498" y="128"/>
                    </a:lnTo>
                    <a:lnTo>
                      <a:pt x="525" y="140"/>
                    </a:lnTo>
                    <a:lnTo>
                      <a:pt x="541" y="164"/>
                    </a:lnTo>
                    <a:lnTo>
                      <a:pt x="558" y="18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27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3075" y="1216025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2441575"/>
            <a:ext cx="8064500" cy="350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067425"/>
            <a:ext cx="23876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067425"/>
            <a:ext cx="32258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13500" y="6067425"/>
            <a:ext cx="213360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2" name="Freeform 27"/>
          <p:cNvSpPr>
            <a:spLocks/>
          </p:cNvSpPr>
          <p:nvPr/>
        </p:nvSpPr>
        <p:spPr bwMode="auto">
          <a:xfrm>
            <a:off x="3654425" y="2257425"/>
            <a:ext cx="2047875" cy="90488"/>
          </a:xfrm>
          <a:custGeom>
            <a:avLst/>
            <a:gdLst>
              <a:gd name="T0" fmla="*/ 25201563 w 1290"/>
              <a:gd name="T1" fmla="*/ 0 h 57"/>
              <a:gd name="T2" fmla="*/ 0 w 1290"/>
              <a:gd name="T3" fmla="*/ 47884027 h 57"/>
              <a:gd name="T4" fmla="*/ 5040313 w 1290"/>
              <a:gd name="T5" fmla="*/ 100806807 h 57"/>
              <a:gd name="T6" fmla="*/ 70564375 w 1290"/>
              <a:gd name="T7" fmla="*/ 126008509 h 57"/>
              <a:gd name="T8" fmla="*/ 372983125 w 1290"/>
              <a:gd name="T9" fmla="*/ 133569813 h 57"/>
              <a:gd name="T10" fmla="*/ 748487200 w 1290"/>
              <a:gd name="T11" fmla="*/ 133569813 h 57"/>
              <a:gd name="T12" fmla="*/ 1179433125 w 1290"/>
              <a:gd name="T13" fmla="*/ 133569813 h 57"/>
              <a:gd name="T14" fmla="*/ 1680945013 w 1290"/>
              <a:gd name="T15" fmla="*/ 133569813 h 57"/>
              <a:gd name="T16" fmla="*/ 2091729688 w 1290"/>
              <a:gd name="T17" fmla="*/ 133569813 h 57"/>
              <a:gd name="T18" fmla="*/ 2147483647 w 1290"/>
              <a:gd name="T19" fmla="*/ 138610153 h 57"/>
              <a:gd name="T20" fmla="*/ 2147483647 w 1290"/>
              <a:gd name="T21" fmla="*/ 133569813 h 57"/>
              <a:gd name="T22" fmla="*/ 2147483647 w 1290"/>
              <a:gd name="T23" fmla="*/ 141129530 h 57"/>
              <a:gd name="T24" fmla="*/ 2147483647 w 1290"/>
              <a:gd name="T25" fmla="*/ 118448792 h 57"/>
              <a:gd name="T26" fmla="*/ 2147483647 w 1290"/>
              <a:gd name="T27" fmla="*/ 63005048 h 57"/>
              <a:gd name="T28" fmla="*/ 2147483647 w 1290"/>
              <a:gd name="T29" fmla="*/ 35282382 h 57"/>
              <a:gd name="T30" fmla="*/ 2147483647 w 1290"/>
              <a:gd name="T31" fmla="*/ 68045388 h 57"/>
              <a:gd name="T32" fmla="*/ 2147483647 w 1290"/>
              <a:gd name="T33" fmla="*/ 88206750 h 57"/>
              <a:gd name="T34" fmla="*/ 2147483647 w 1290"/>
              <a:gd name="T35" fmla="*/ 95766467 h 57"/>
              <a:gd name="T36" fmla="*/ 2147483647 w 1290"/>
              <a:gd name="T37" fmla="*/ 100806807 h 57"/>
              <a:gd name="T38" fmla="*/ 2147483647 w 1290"/>
              <a:gd name="T39" fmla="*/ 100806807 h 57"/>
              <a:gd name="T40" fmla="*/ 2147483647 w 1290"/>
              <a:gd name="T41" fmla="*/ 100806807 h 57"/>
              <a:gd name="T42" fmla="*/ 2127011875 w 1290"/>
              <a:gd name="T43" fmla="*/ 100806807 h 57"/>
              <a:gd name="T44" fmla="*/ 1794351250 w 1290"/>
              <a:gd name="T45" fmla="*/ 95766467 h 57"/>
              <a:gd name="T46" fmla="*/ 1471771250 w 1290"/>
              <a:gd name="T47" fmla="*/ 100806807 h 57"/>
              <a:gd name="T48" fmla="*/ 1088707500 w 1290"/>
              <a:gd name="T49" fmla="*/ 105847147 h 57"/>
              <a:gd name="T50" fmla="*/ 793850013 w 1290"/>
              <a:gd name="T51" fmla="*/ 108368111 h 57"/>
              <a:gd name="T52" fmla="*/ 569555313 w 1290"/>
              <a:gd name="T53" fmla="*/ 100806807 h 57"/>
              <a:gd name="T54" fmla="*/ 355342825 w 1290"/>
              <a:gd name="T55" fmla="*/ 105847147 h 57"/>
              <a:gd name="T56" fmla="*/ 196572188 w 1290"/>
              <a:gd name="T57" fmla="*/ 100806807 h 57"/>
              <a:gd name="T58" fmla="*/ 103327200 w 1290"/>
              <a:gd name="T59" fmla="*/ 100806807 h 57"/>
              <a:gd name="T60" fmla="*/ 50403125 w 1290"/>
              <a:gd name="T61" fmla="*/ 88206750 h 57"/>
              <a:gd name="T62" fmla="*/ 35282188 w 1290"/>
              <a:gd name="T63" fmla="*/ 55443744 h 57"/>
              <a:gd name="T64" fmla="*/ 25201563 w 1290"/>
              <a:gd name="T65" fmla="*/ 10080681 h 57"/>
              <a:gd name="T66" fmla="*/ 12601575 w 1290"/>
              <a:gd name="T67" fmla="*/ 12601645 h 57"/>
              <a:gd name="T68" fmla="*/ 17641888 w 1290"/>
              <a:gd name="T69" fmla="*/ 15121021 h 57"/>
              <a:gd name="T70" fmla="*/ 25201563 w 1290"/>
              <a:gd name="T71" fmla="*/ 0 h 57"/>
              <a:gd name="T72" fmla="*/ 25201563 w 1290"/>
              <a:gd name="T73" fmla="*/ 10080681 h 57"/>
              <a:gd name="T74" fmla="*/ 22682200 w 1290"/>
              <a:gd name="T75" fmla="*/ 15121021 h 57"/>
              <a:gd name="T76" fmla="*/ 25201563 w 1290"/>
              <a:gd name="T77" fmla="*/ 0 h 57"/>
              <a:gd name="T78" fmla="*/ 25201563 w 1290"/>
              <a:gd name="T79" fmla="*/ 10080681 h 57"/>
              <a:gd name="T80" fmla="*/ 22682200 w 1290"/>
              <a:gd name="T81" fmla="*/ 17641985 h 5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290" h="57">
                <a:moveTo>
                  <a:pt x="10" y="0"/>
                </a:moveTo>
                <a:lnTo>
                  <a:pt x="0" y="19"/>
                </a:lnTo>
                <a:lnTo>
                  <a:pt x="2" y="40"/>
                </a:lnTo>
                <a:lnTo>
                  <a:pt x="28" y="50"/>
                </a:lnTo>
                <a:lnTo>
                  <a:pt x="148" y="53"/>
                </a:lnTo>
                <a:lnTo>
                  <a:pt x="297" y="53"/>
                </a:lnTo>
                <a:lnTo>
                  <a:pt x="468" y="53"/>
                </a:lnTo>
                <a:lnTo>
                  <a:pt x="667" y="53"/>
                </a:lnTo>
                <a:lnTo>
                  <a:pt x="830" y="53"/>
                </a:lnTo>
                <a:lnTo>
                  <a:pt x="993" y="55"/>
                </a:lnTo>
                <a:lnTo>
                  <a:pt x="1139" y="53"/>
                </a:lnTo>
                <a:lnTo>
                  <a:pt x="1226" y="56"/>
                </a:lnTo>
                <a:lnTo>
                  <a:pt x="1279" y="47"/>
                </a:lnTo>
                <a:lnTo>
                  <a:pt x="1289" y="25"/>
                </a:lnTo>
                <a:lnTo>
                  <a:pt x="1275" y="14"/>
                </a:lnTo>
                <a:lnTo>
                  <a:pt x="1274" y="27"/>
                </a:lnTo>
                <a:lnTo>
                  <a:pt x="1261" y="35"/>
                </a:lnTo>
                <a:lnTo>
                  <a:pt x="1236" y="38"/>
                </a:lnTo>
                <a:lnTo>
                  <a:pt x="1196" y="40"/>
                </a:lnTo>
                <a:lnTo>
                  <a:pt x="1121" y="40"/>
                </a:lnTo>
                <a:lnTo>
                  <a:pt x="973" y="40"/>
                </a:lnTo>
                <a:lnTo>
                  <a:pt x="844" y="40"/>
                </a:lnTo>
                <a:lnTo>
                  <a:pt x="712" y="38"/>
                </a:lnTo>
                <a:lnTo>
                  <a:pt x="584" y="40"/>
                </a:lnTo>
                <a:lnTo>
                  <a:pt x="432" y="42"/>
                </a:lnTo>
                <a:lnTo>
                  <a:pt x="315" y="43"/>
                </a:lnTo>
                <a:lnTo>
                  <a:pt x="226" y="40"/>
                </a:lnTo>
                <a:lnTo>
                  <a:pt x="141" y="42"/>
                </a:lnTo>
                <a:lnTo>
                  <a:pt x="78" y="40"/>
                </a:lnTo>
                <a:lnTo>
                  <a:pt x="41" y="40"/>
                </a:lnTo>
                <a:lnTo>
                  <a:pt x="20" y="35"/>
                </a:lnTo>
                <a:lnTo>
                  <a:pt x="14" y="22"/>
                </a:lnTo>
                <a:lnTo>
                  <a:pt x="10" y="4"/>
                </a:lnTo>
                <a:lnTo>
                  <a:pt x="5" y="5"/>
                </a:lnTo>
                <a:lnTo>
                  <a:pt x="7" y="6"/>
                </a:lnTo>
                <a:lnTo>
                  <a:pt x="10" y="0"/>
                </a:lnTo>
                <a:lnTo>
                  <a:pt x="10" y="4"/>
                </a:lnTo>
                <a:lnTo>
                  <a:pt x="9" y="6"/>
                </a:lnTo>
                <a:lnTo>
                  <a:pt x="10" y="0"/>
                </a:lnTo>
                <a:lnTo>
                  <a:pt x="10" y="4"/>
                </a:lnTo>
                <a:lnTo>
                  <a:pt x="9" y="7"/>
                </a:lnTo>
              </a:path>
            </a:pathLst>
          </a:cu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  <p:sldLayoutId id="2147483678" r:id="rId10"/>
    <p:sldLayoutId id="2147483677" r:id="rId11"/>
    <p:sldLayoutId id="21474836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em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emf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пределение пирамиды - Картинка 15739/6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1000108"/>
            <a:ext cx="9299544" cy="542928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63688" y="816180"/>
            <a:ext cx="655272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 </a:t>
            </a:r>
            <a:endParaRPr lang="ru-RU" sz="900" dirty="0">
              <a:solidFill>
                <a:prstClr val="black"/>
              </a:solidFill>
              <a:latin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Министерство образования Новосибирской области</a:t>
            </a:r>
            <a:endParaRPr lang="ru-RU" sz="105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государственное бюджетное профессиональное </a:t>
            </a:r>
            <a:endParaRPr lang="ru-RU" sz="105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образовательное учреждение Новосибирской области </a:t>
            </a:r>
            <a:endParaRPr lang="ru-RU" sz="105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90170" algn="ctr" fontAlgn="auto">
              <a:spcBef>
                <a:spcPts val="0"/>
              </a:spcBef>
              <a:spcAft>
                <a:spcPts val="0"/>
              </a:spcAft>
              <a:tabLst>
                <a:tab pos="90170" algn="ctr"/>
              </a:tabLst>
            </a:pP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«</a:t>
            </a:r>
            <a:r>
              <a:rPr lang="ru-RU" sz="1400" dirty="0" err="1">
                <a:solidFill>
                  <a:prstClr val="black"/>
                </a:solidFill>
                <a:latin typeface="Times New Roman"/>
                <a:ea typeface="Times New Roman"/>
              </a:rPr>
              <a:t>Тогучинский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Times New Roman"/>
              </a:rPr>
              <a:t> политехнический колледж»</a:t>
            </a:r>
            <a:endParaRPr lang="ru-RU" sz="105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1520" y="2500313"/>
            <a:ext cx="8568952" cy="208121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Тема урока: 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latin typeface="Times New Roman"/>
                <a:ea typeface="Times New Roman"/>
              </a:rPr>
              <a:t>Пирамида. Правильная и усеченная пирамида. Сечения пирамиды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/>
          </a:p>
        </p:txBody>
      </p:sp>
      <p:pic>
        <p:nvPicPr>
          <p:cNvPr id="6" name="Рисунок 5" descr="http://free.megacampus.ru/xbookM0001/files/59-01r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81128"/>
            <a:ext cx="3240360" cy="1704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4682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60"/>
          <a:stretch/>
        </p:blipFill>
        <p:spPr bwMode="auto">
          <a:xfrm>
            <a:off x="244375" y="1916832"/>
            <a:ext cx="8582025" cy="186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 descr="C:\Users\Татьяна\Documents\Я работаю!\рис Пирамиды\images (2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91894"/>
            <a:ext cx="1789288" cy="238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C:\Users\Татьяна\Documents\Я работаю!\рис Пирамиды\images (13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543" y="4121537"/>
            <a:ext cx="2359149" cy="23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9" name="Picture 5" descr="C:\Users\Татьяна\Documents\Я работаю!\рис Пирамиды\images (3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7074"/>
            <a:ext cx="2431156" cy="243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6787" y="980728"/>
            <a:ext cx="8077200" cy="556791"/>
          </a:xfrm>
        </p:spPr>
        <p:txBody>
          <a:bodyPr/>
          <a:lstStyle/>
          <a:p>
            <a:r>
              <a:rPr lang="ru-RU" sz="2800" b="1" dirty="0">
                <a:solidFill>
                  <a:srgbClr val="009900"/>
                </a:solidFill>
              </a:rPr>
              <a:t>Правильная усеченная пирамида</a:t>
            </a:r>
          </a:p>
        </p:txBody>
      </p:sp>
    </p:spTree>
    <p:extLst>
      <p:ext uri="{BB962C8B-B14F-4D97-AF65-F5344CB8AC3E}">
        <p14:creationId xmlns:p14="http://schemas.microsoft.com/office/powerpoint/2010/main" val="3793276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8077200" cy="576064"/>
          </a:xfrm>
        </p:spPr>
        <p:txBody>
          <a:bodyPr/>
          <a:lstStyle/>
          <a:p>
            <a:r>
              <a:rPr lang="ru-RU" sz="2800" b="1" dirty="0">
                <a:solidFill>
                  <a:srgbClr val="009900"/>
                </a:solidFill>
              </a:rPr>
              <a:t>Формулы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2"/>
          <a:stretch/>
        </p:blipFill>
        <p:spPr bwMode="auto">
          <a:xfrm>
            <a:off x="1259632" y="1628800"/>
            <a:ext cx="6793656" cy="215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259632" y="3933056"/>
                <a:ext cx="6793656" cy="181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b="1" dirty="0">
                    <a:latin typeface="Times New Roman"/>
                    <a:ea typeface="Times New Roman"/>
                    <a:cs typeface="Times New Roman"/>
                  </a:rPr>
                  <a:t>Теорема:</a:t>
                </a:r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 Площадь боковой поверхности правильной усеченной пирамиды равна половине произведению </a:t>
                </a:r>
                <a:r>
                  <a:rPr lang="ru-RU" dirty="0" err="1">
                    <a:effectLst/>
                    <a:latin typeface="Times New Roman"/>
                    <a:ea typeface="Times New Roman"/>
                    <a:cs typeface="Times New Roman"/>
                  </a:rPr>
                  <a:t>полусуммы</a:t>
                </a:r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 периметров оснований на апофему</a:t>
                </a:r>
                <a:endParaRPr lang="ru-RU" sz="1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457200"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ru-RU" sz="1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457200"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b="1" dirty="0">
                    <a:effectLst/>
                    <a:latin typeface="Times New Roman"/>
                    <a:ea typeface="Times New Roman"/>
                    <a:cs typeface="Times New Roman"/>
                  </a:rPr>
                  <a:t>S</a:t>
                </a:r>
                <a:r>
                  <a:rPr lang="ru-RU" b="1" baseline="-25000" dirty="0">
                    <a:effectLst/>
                    <a:latin typeface="Times New Roman"/>
                    <a:ea typeface="Times New Roman"/>
                    <a:cs typeface="Times New Roman"/>
                  </a:rPr>
                  <a:t>бок</a:t>
                </a:r>
                <a:r>
                  <a:rPr lang="ru-RU" b="1" dirty="0">
                    <a:effectLst/>
                    <a:latin typeface="Times New Roman"/>
                    <a:ea typeface="Times New Roman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ru-RU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b="1" dirty="0">
                    <a:effectLst/>
                    <a:latin typeface="Times New Roman"/>
                    <a:ea typeface="Times New Roman"/>
                    <a:cs typeface="Times New Roman"/>
                  </a:rPr>
                  <a:t>(</a:t>
                </a:r>
                <a:r>
                  <a:rPr lang="en-US" b="1" dirty="0">
                    <a:effectLst/>
                    <a:latin typeface="Times New Roman"/>
                    <a:ea typeface="Times New Roman"/>
                    <a:cs typeface="Times New Roman"/>
                  </a:rPr>
                  <a:t>P</a:t>
                </a:r>
                <a:r>
                  <a:rPr lang="ru-RU" b="1" baseline="-25000" dirty="0">
                    <a:effectLst/>
                    <a:latin typeface="Times New Roman"/>
                    <a:ea typeface="Times New Roman"/>
                    <a:cs typeface="Times New Roman"/>
                  </a:rPr>
                  <a:t>1</a:t>
                </a:r>
                <a:r>
                  <a:rPr lang="ru-RU" b="1" dirty="0">
                    <a:effectLst/>
                    <a:latin typeface="Times New Roman"/>
                    <a:ea typeface="Times New Roman"/>
                    <a:cs typeface="Times New Roman"/>
                  </a:rPr>
                  <a:t>+Р</a:t>
                </a:r>
                <a:r>
                  <a:rPr lang="ru-RU" b="1" baseline="-25000" dirty="0">
                    <a:effectLst/>
                    <a:latin typeface="Times New Roman"/>
                    <a:ea typeface="Times New Roman"/>
                    <a:cs typeface="Times New Roman"/>
                  </a:rPr>
                  <a:t>2</a:t>
                </a:r>
                <a:r>
                  <a:rPr lang="ru-RU" b="1" dirty="0">
                    <a:effectLst/>
                    <a:latin typeface="Times New Roman"/>
                    <a:ea typeface="Times New Roman"/>
                    <a:cs typeface="Times New Roman"/>
                  </a:rPr>
                  <a:t>)</a:t>
                </a:r>
                <a:r>
                  <a:rPr lang="en-US" b="1" dirty="0">
                    <a:effectLst/>
                    <a:latin typeface="Times New Roman"/>
                    <a:ea typeface="Times New Roman"/>
                    <a:cs typeface="Times New Roman"/>
                  </a:rPr>
                  <a:t>d</a:t>
                </a:r>
                <a:endParaRPr lang="ru-RU" sz="1400" b="1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933056"/>
                <a:ext cx="6793656" cy="1816331"/>
              </a:xfrm>
              <a:prstGeom prst="rect">
                <a:avLst/>
              </a:prstGeom>
              <a:blipFill rotWithShape="1">
                <a:blip r:embed="rId3"/>
                <a:stretch>
                  <a:fillRect t="-671" r="-718" b="-16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 descr="https://im1-tub-ru.yandex.net/i?id=16fd067060bdece85eaf9ca06133b014&amp;n=33&amp;h=215&amp;w=35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520280" cy="1417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248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 rotWithShape="1">
          <a:blip r:embed="rId2"/>
          <a:srcRect r="4262" b="29718"/>
          <a:stretch/>
        </p:blipFill>
        <p:spPr bwMode="auto">
          <a:xfrm>
            <a:off x="4404851" y="4154327"/>
            <a:ext cx="4415621" cy="242896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23528" y="1088872"/>
            <a:ext cx="8496944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lnSpc>
                <a:spcPct val="115000"/>
              </a:lnSpc>
            </a:pPr>
            <a:r>
              <a:rPr kumimoji="1" lang="ru-RU" sz="2800" b="1" dirty="0">
                <a:solidFill>
                  <a:srgbClr val="009900"/>
                </a:solidFill>
                <a:latin typeface="+mj-lt"/>
                <a:ea typeface="+mj-ea"/>
                <a:cs typeface="+mj-cs"/>
              </a:rPr>
              <a:t>Историческая справка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Термин «пирамида» заимствован из греческого «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пирамис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 или «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пирамидос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». Греки  в свою очередь позаимствовали это слово из египетского языка. В папирусе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Ахмеса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встречается слово «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пирамис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  в смысле ребра правильной пирамиды. Другие считают, что термин берет свое начало от формы хлебцев в Древней Греции («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пирос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 - рожь). В связи с тем, что форма пламени напоминает образ пирамиды, некоторые ученые считали, что термин происходит от греческого слова «пир» - огонь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689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60" y="1556792"/>
            <a:ext cx="8404993" cy="235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3910622"/>
            <a:ext cx="4320480" cy="247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004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0" y="1484783"/>
            <a:ext cx="8229600" cy="288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37112"/>
            <a:ext cx="4121150" cy="219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290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8" b="49868"/>
          <a:stretch/>
        </p:blipFill>
        <p:spPr bwMode="auto">
          <a:xfrm>
            <a:off x="284634" y="2161617"/>
            <a:ext cx="8524875" cy="227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118" y="1340768"/>
            <a:ext cx="8077200" cy="360040"/>
          </a:xfrm>
        </p:spPr>
        <p:txBody>
          <a:bodyPr/>
          <a:lstStyle/>
          <a:p>
            <a:r>
              <a:rPr lang="ru-RU" sz="2800" b="1" dirty="0">
                <a:solidFill>
                  <a:srgbClr val="009900"/>
                </a:solidFill>
              </a:rPr>
              <a:t>Некоторые виды правильных пирамид</a:t>
            </a:r>
          </a:p>
        </p:txBody>
      </p:sp>
      <p:pic>
        <p:nvPicPr>
          <p:cNvPr id="52226" name="Picture 2" descr="C:\Users\Татьяна\Documents\Я работаю!\рис Пирамиды\загружено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5123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87" y="4601628"/>
            <a:ext cx="1640768" cy="179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/>
          <a:stretch/>
        </p:blipFill>
        <p:spPr bwMode="auto">
          <a:xfrm>
            <a:off x="6228184" y="4005064"/>
            <a:ext cx="2505772" cy="253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717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2" b="2412"/>
          <a:stretch/>
        </p:blipFill>
        <p:spPr bwMode="auto">
          <a:xfrm>
            <a:off x="251520" y="2132856"/>
            <a:ext cx="8524875" cy="167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43118" y="1340768"/>
            <a:ext cx="807720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2800" b="1" kern="0" dirty="0">
                <a:solidFill>
                  <a:srgbClr val="009900"/>
                </a:solidFill>
              </a:rPr>
              <a:t>Некоторые виды правильных пирамид</a:t>
            </a:r>
          </a:p>
        </p:txBody>
      </p:sp>
      <p:pic>
        <p:nvPicPr>
          <p:cNvPr id="53252" name="Picture 4" descr="C:\Users\Татьяна\Documents\Я работаю!\рис Пирамиды\images (5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8213"/>
          <a:stretch/>
        </p:blipFill>
        <p:spPr bwMode="auto">
          <a:xfrm>
            <a:off x="755576" y="4462881"/>
            <a:ext cx="2088108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 descr="C:\Users\Татьяна\Documents\Я работаю!\рис Пирамиды\images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29554"/>
            <a:ext cx="2822973" cy="211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95878"/>
            <a:ext cx="2592487" cy="29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261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5534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43118" y="1340768"/>
            <a:ext cx="807720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2800" b="1" kern="0" dirty="0">
                <a:solidFill>
                  <a:srgbClr val="009900"/>
                </a:solidFill>
              </a:rPr>
              <a:t>Некоторые виды правильных пирамид</a:t>
            </a:r>
          </a:p>
        </p:txBody>
      </p:sp>
      <p:pic>
        <p:nvPicPr>
          <p:cNvPr id="54275" name="Picture 3" descr="C:\Users\Татьяна\Documents\Я работаю!\рис Пирамиды\images (16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063"/>
          <a:stretch/>
        </p:blipFill>
        <p:spPr bwMode="auto">
          <a:xfrm>
            <a:off x="2577933" y="4391409"/>
            <a:ext cx="3200827" cy="210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7" name="Picture 5" descr="C:\Users\Татьяна\Documents\Я работаю!\рис Пирамиды\images (1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7456"/>
            <a:ext cx="1728192" cy="230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3942606"/>
            <a:ext cx="2788146" cy="255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28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8077200" cy="576064"/>
          </a:xfrm>
        </p:spPr>
        <p:txBody>
          <a:bodyPr/>
          <a:lstStyle/>
          <a:p>
            <a:r>
              <a:rPr lang="ru-RU" sz="2800" b="1" dirty="0">
                <a:solidFill>
                  <a:srgbClr val="009900"/>
                </a:solidFill>
              </a:rPr>
              <a:t>Формулы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899592" y="1501068"/>
                <a:ext cx="7488832" cy="4218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400" b="1" dirty="0">
                    <a:latin typeface="Times New Roman"/>
                    <a:ea typeface="Times New Roman"/>
                    <a:cs typeface="Times New Roman"/>
                  </a:rPr>
                  <a:t>Площадью полной поверхности пирамиды</a:t>
                </a:r>
                <a:r>
                  <a:rPr lang="ru-RU" sz="2400" dirty="0">
                    <a:effectLst/>
                    <a:latin typeface="Times New Roman"/>
                    <a:ea typeface="Times New Roman"/>
                    <a:cs typeface="Times New Roman"/>
                  </a:rPr>
                  <a:t> называется сумма площадей всех ее граней (т.е. основания и боковых граней)</a:t>
                </a:r>
                <a:endParaRPr lang="ru-RU" sz="2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400" b="1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S</a:t>
                </a:r>
                <a:r>
                  <a:rPr lang="ru-RU" sz="2400" b="1" baseline="-25000" dirty="0" err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полн</a:t>
                </a:r>
                <a:r>
                  <a:rPr lang="ru-RU" sz="2400" b="1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=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S</a:t>
                </a:r>
                <a:r>
                  <a:rPr lang="ru-RU" sz="2400" b="1" baseline="-25000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бок</a:t>
                </a:r>
                <a:r>
                  <a:rPr lang="ru-RU" sz="2400" b="1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+</a:t>
                </a:r>
                <a:r>
                  <a:rPr lang="en-US" sz="2400" b="1" dirty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S</a:t>
                </a:r>
                <a:r>
                  <a:rPr lang="ru-RU" sz="2400" b="1" baseline="-25000" dirty="0" err="1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rPr>
                  <a:t>осн</a:t>
                </a:r>
                <a:endParaRPr lang="ru-RU" sz="2400" b="1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4572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400" b="1" dirty="0">
                    <a:effectLst/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ru-RU" sz="2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4572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400" b="1" dirty="0">
                    <a:effectLst/>
                    <a:latin typeface="Times New Roman"/>
                    <a:ea typeface="Times New Roman"/>
                    <a:cs typeface="Times New Roman"/>
                  </a:rPr>
                  <a:t>Теорема:</a:t>
                </a:r>
                <a:r>
                  <a:rPr lang="ru-RU" sz="2400" dirty="0">
                    <a:effectLst/>
                    <a:latin typeface="Times New Roman"/>
                    <a:ea typeface="Times New Roman"/>
                    <a:cs typeface="Times New Roman"/>
                  </a:rPr>
                  <a:t> Площадь боковой поверхности правильной пирамиды равна половине произведения периметра основания на апофему</a:t>
                </a:r>
                <a:endParaRPr lang="ru-RU" sz="2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 marL="457200"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b="1" dirty="0">
                    <a:effectLst/>
                    <a:latin typeface="Times New Roman"/>
                    <a:ea typeface="Times New Roman"/>
                    <a:cs typeface="Times New Roman"/>
                  </a:rPr>
                  <a:t>S</a:t>
                </a:r>
                <a:r>
                  <a:rPr lang="ru-RU" sz="2400" b="1" baseline="-25000" dirty="0">
                    <a:effectLst/>
                    <a:latin typeface="Times New Roman"/>
                    <a:ea typeface="Times New Roman"/>
                    <a:cs typeface="Times New Roman"/>
                  </a:rPr>
                  <a:t>бок</a:t>
                </a:r>
                <a:r>
                  <a:rPr lang="ru-RU" sz="2400" b="1" dirty="0">
                    <a:effectLst/>
                    <a:latin typeface="Times New Roman"/>
                    <a:ea typeface="Times New Roman"/>
                    <a:cs typeface="Times New Roman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ru-RU" sz="2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err="1">
                    <a:effectLst/>
                    <a:latin typeface="Times New Roman"/>
                    <a:ea typeface="Times New Roman"/>
                    <a:cs typeface="Times New Roman"/>
                  </a:rPr>
                  <a:t>Pd</a:t>
                </a:r>
                <a:endParaRPr lang="ru-RU" sz="2400" b="1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501068"/>
                <a:ext cx="7488832" cy="4218206"/>
              </a:xfrm>
              <a:prstGeom prst="rect">
                <a:avLst/>
              </a:prstGeom>
              <a:blipFill rotWithShape="1">
                <a:blip r:embed="rId2"/>
                <a:stretch>
                  <a:fillRect t="-578" r="-1221" b="-7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796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60"/>
          <a:stretch/>
        </p:blipFill>
        <p:spPr bwMode="auto">
          <a:xfrm>
            <a:off x="297367" y="1843545"/>
            <a:ext cx="8582025" cy="300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 descr="C:\Users\Татьяна\Documents\Я работаю!\рис Пирамиды\images (1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224" y="4725144"/>
            <a:ext cx="2920069" cy="194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398" y="1054110"/>
            <a:ext cx="8077200" cy="484783"/>
          </a:xfrm>
        </p:spPr>
        <p:txBody>
          <a:bodyPr/>
          <a:lstStyle/>
          <a:p>
            <a:r>
              <a:rPr lang="ru-RU" sz="2800" b="1" dirty="0">
                <a:solidFill>
                  <a:srgbClr val="009900"/>
                </a:solidFill>
              </a:rPr>
              <a:t>Усеченная пирамида</a:t>
            </a:r>
          </a:p>
        </p:txBody>
      </p:sp>
      <p:pic>
        <p:nvPicPr>
          <p:cNvPr id="6148" name="Picture 4" descr="https://5terka.com/images/atan1011geom/atan1011reshf4-38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" t="3839" r="3991" b="2806"/>
          <a:stretch/>
        </p:blipFill>
        <p:spPr bwMode="auto">
          <a:xfrm>
            <a:off x="1259632" y="4853161"/>
            <a:ext cx="2413090" cy="181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17009"/>
      </p:ext>
    </p:extLst>
  </p:cSld>
  <p:clrMapOvr>
    <a:masterClrMapping/>
  </p:clrMapOvr>
</p:sld>
</file>

<file path=ppt/theme/theme1.xml><?xml version="1.0" encoding="utf-8"?>
<a:theme xmlns:a="http://schemas.openxmlformats.org/drawingml/2006/main" name="CLIPBORD">
  <a:themeElements>
    <a:clrScheme name="CLIPBORD 5">
      <a:dk1>
        <a:srgbClr val="000000"/>
      </a:dk1>
      <a:lt1>
        <a:srgbClr val="FFFFFF"/>
      </a:lt1>
      <a:dk2>
        <a:srgbClr val="000000"/>
      </a:dk2>
      <a:lt2>
        <a:srgbClr val="66330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CLIPBOR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IPBORD 1">
        <a:dk1>
          <a:srgbClr val="000000"/>
        </a:dk1>
        <a:lt1>
          <a:srgbClr val="FFFFCC"/>
        </a:lt1>
        <a:dk2>
          <a:srgbClr val="000000"/>
        </a:dk2>
        <a:lt2>
          <a:srgbClr val="6633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66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RD 2">
        <a:dk1>
          <a:srgbClr val="000000"/>
        </a:dk1>
        <a:lt1>
          <a:srgbClr val="FFFFFF"/>
        </a:lt1>
        <a:dk2>
          <a:srgbClr val="000000"/>
        </a:dk2>
        <a:lt2>
          <a:srgbClr val="663300"/>
        </a:lt2>
        <a:accent1>
          <a:srgbClr val="CBCBCB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C8AE7"/>
        </a:accent6>
        <a:hlink>
          <a:srgbClr val="FF0033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RD 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RD 4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RD 5">
        <a:dk1>
          <a:srgbClr val="000000"/>
        </a:dk1>
        <a:lt1>
          <a:srgbClr val="FFFFFF"/>
        </a:lt1>
        <a:dk2>
          <a:srgbClr val="000000"/>
        </a:dk2>
        <a:lt2>
          <a:srgbClr val="66330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RD 6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CLIPBORD</Template>
  <TotalTime>991</TotalTime>
  <Words>215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Times New Roman</vt:lpstr>
      <vt:lpstr>CLIPBORD</vt:lpstr>
      <vt:lpstr>Тема урока:  «Пирамида. Правильная и усеченная пирамида. Сечения пирамиды»</vt:lpstr>
      <vt:lpstr>Презентация PowerPoint</vt:lpstr>
      <vt:lpstr>Презентация PowerPoint</vt:lpstr>
      <vt:lpstr>Презентация PowerPoint</vt:lpstr>
      <vt:lpstr>Некоторые виды правильных пирамид</vt:lpstr>
      <vt:lpstr>Презентация PowerPoint</vt:lpstr>
      <vt:lpstr>Презентация PowerPoint</vt:lpstr>
      <vt:lpstr>Формулы</vt:lpstr>
      <vt:lpstr>Усеченная пирамида</vt:lpstr>
      <vt:lpstr>Правильная усеченная пирамида</vt:lpstr>
      <vt:lpstr>Формулы</vt:lpstr>
    </vt:vector>
  </TitlesOfParts>
  <Company>DoM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ПК в РКПМО:  итоги и перспективы решения</dc:title>
  <dc:creator>AMM</dc:creator>
  <cp:lastModifiedBy>Олеся</cp:lastModifiedBy>
  <cp:revision>86</cp:revision>
  <dcterms:created xsi:type="dcterms:W3CDTF">2009-08-18T11:56:52Z</dcterms:created>
  <dcterms:modified xsi:type="dcterms:W3CDTF">2024-01-21T08:05:08Z</dcterms:modified>
</cp:coreProperties>
</file>